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3" r:id="rId19"/>
    <p:sldId id="275" r:id="rId20"/>
    <p:sldId id="274" r:id="rId21"/>
    <p:sldId id="276" r:id="rId22"/>
    <p:sldId id="278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E72EB14-85FA-4ACB-A690-4C2E23E1361D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DAD6B4E-94D6-4045-986B-E3B74573FC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B14-85FA-4ACB-A690-4C2E23E1361D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6B4E-94D6-4045-986B-E3B74573FC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B14-85FA-4ACB-A690-4C2E23E1361D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6B4E-94D6-4045-986B-E3B74573FC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B14-85FA-4ACB-A690-4C2E23E1361D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6B4E-94D6-4045-986B-E3B74573FC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B14-85FA-4ACB-A690-4C2E23E1361D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6B4E-94D6-4045-986B-E3B74573FC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B14-85FA-4ACB-A690-4C2E23E1361D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6B4E-94D6-4045-986B-E3B74573FCA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B14-85FA-4ACB-A690-4C2E23E1361D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6B4E-94D6-4045-986B-E3B74573FCA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B14-85FA-4ACB-A690-4C2E23E1361D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6B4E-94D6-4045-986B-E3B74573FC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B14-85FA-4ACB-A690-4C2E23E1361D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6B4E-94D6-4045-986B-E3B74573FC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E72EB14-85FA-4ACB-A690-4C2E23E1361D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DAD6B4E-94D6-4045-986B-E3B74573FC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E72EB14-85FA-4ACB-A690-4C2E23E1361D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DAD6B4E-94D6-4045-986B-E3B74573FC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E72EB14-85FA-4ACB-A690-4C2E23E1361D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DAD6B4E-94D6-4045-986B-E3B74573FC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10" Type="http://schemas.openxmlformats.org/officeDocument/2006/relationships/image" Target="../media/image55.jpeg"/><Relationship Id="rId4" Type="http://schemas.openxmlformats.org/officeDocument/2006/relationships/image" Target="../media/image49.JPG"/><Relationship Id="rId9" Type="http://schemas.openxmlformats.org/officeDocument/2006/relationships/image" Target="../media/image5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</a:rPr>
              <a:t>日常瑣事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第</a:t>
            </a:r>
            <a:r>
              <a:rPr lang="en-US" altLang="zh-TW" dirty="0" smtClean="0"/>
              <a:t>11</a:t>
            </a:r>
            <a:r>
              <a:rPr lang="zh-TW" altLang="en-US" dirty="0" smtClean="0"/>
              <a:t>組</a:t>
            </a:r>
            <a:endParaRPr lang="en-US" altLang="zh-TW" dirty="0" smtClean="0"/>
          </a:p>
          <a:p>
            <a:r>
              <a:rPr lang="zh-TW" altLang="en-US" dirty="0"/>
              <a:t>水利</a:t>
            </a:r>
            <a:r>
              <a:rPr lang="en-US" altLang="zh-TW" dirty="0"/>
              <a:t>103</a:t>
            </a:r>
            <a:r>
              <a:rPr lang="zh-TW" altLang="en-US" dirty="0"/>
              <a:t>　沈宣</a:t>
            </a:r>
            <a:r>
              <a:rPr lang="zh-TW" altLang="en-US" dirty="0" smtClean="0"/>
              <a:t>旻</a:t>
            </a:r>
            <a:endParaRPr lang="en-US" altLang="zh-TW" dirty="0" smtClean="0"/>
          </a:p>
          <a:p>
            <a:r>
              <a:rPr lang="zh-TW" altLang="en-US" dirty="0"/>
              <a:t>水利</a:t>
            </a:r>
            <a:r>
              <a:rPr lang="en-US" altLang="zh-TW" dirty="0"/>
              <a:t>103</a:t>
            </a:r>
            <a:r>
              <a:rPr lang="zh-TW" altLang="en-US" dirty="0"/>
              <a:t>　于名讀</a:t>
            </a:r>
          </a:p>
        </p:txBody>
      </p:sp>
    </p:spTree>
    <p:extLst>
      <p:ext uri="{BB962C8B-B14F-4D97-AF65-F5344CB8AC3E}">
        <p14:creationId xmlns:p14="http://schemas.microsoft.com/office/powerpoint/2010/main" val="19058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制服的規定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幼稚園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小學生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/>
              <a:t>中學生</a:t>
            </a:r>
            <a:endParaRPr lang="en-US" altLang="zh-TW" dirty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水手</a:t>
            </a:r>
            <a:r>
              <a:rPr lang="zh-TW" altLang="en-US" dirty="0" smtClean="0">
                <a:solidFill>
                  <a:srgbClr val="FF0000"/>
                </a:solidFill>
              </a:rPr>
              <a:t>服</a:t>
            </a:r>
            <a:endParaRPr lang="en-US" altLang="zh-TW" dirty="0">
              <a:solidFill>
                <a:srgbClr val="FF0000"/>
              </a:solidFill>
            </a:endParaRPr>
          </a:p>
        </p:txBody>
      </p:sp>
      <p:pic>
        <p:nvPicPr>
          <p:cNvPr id="4" name="圖片 3" descr="幼稚園制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9218" y="1916832"/>
            <a:ext cx="249627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 descr="中學生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429000"/>
            <a:ext cx="1712629" cy="2431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07" y="2276872"/>
            <a:ext cx="2808312" cy="2600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 descr="水手服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3284984"/>
            <a:ext cx="2279204" cy="3080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929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中午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上了幾堂課後，午餐時間到了，大雄跟同學們一起排隊領學校準備的營養午餐，</a:t>
            </a:r>
            <a:r>
              <a:rPr lang="zh-TW" altLang="en-US" dirty="0" smtClean="0"/>
              <a:t>吃飽之後就到</a:t>
            </a:r>
            <a:r>
              <a:rPr lang="zh-TW" altLang="en-US" dirty="0"/>
              <a:t>操場上跑跑跳跳。</a:t>
            </a:r>
            <a:endParaRPr lang="en-US" altLang="zh-TW" dirty="0"/>
          </a:p>
          <a:p>
            <a:r>
              <a:rPr lang="zh-TW" altLang="en-US" dirty="0"/>
              <a:t>同一時間，工作告一段落的爸爸也拿出了媽媽準備的便當開始享用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r>
              <a:rPr lang="zh-TW" altLang="en-US" dirty="0" smtClean="0"/>
              <a:t>午休</a:t>
            </a:r>
            <a:endParaRPr lang="en-US" altLang="zh-TW" dirty="0" smtClean="0"/>
          </a:p>
          <a:p>
            <a:r>
              <a:rPr lang="zh-TW" altLang="en-US" dirty="0" smtClean="0"/>
              <a:t>營養</a:t>
            </a:r>
            <a:r>
              <a:rPr lang="zh-TW" altLang="en-US" dirty="0"/>
              <a:t>午餐（給食，</a:t>
            </a:r>
            <a:r>
              <a:rPr lang="ja-JP" altLang="en-US" dirty="0"/>
              <a:t>きゅうしょく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便當</a:t>
            </a:r>
            <a:r>
              <a:rPr lang="zh-TW" altLang="en-US" dirty="0"/>
              <a:t>（</a:t>
            </a:r>
            <a:r>
              <a:rPr lang="ja-JP" altLang="en-US" dirty="0"/>
              <a:t>お</a:t>
            </a:r>
            <a:r>
              <a:rPr lang="zh-TW" altLang="en-US" dirty="0"/>
              <a:t>弁当，</a:t>
            </a:r>
            <a:r>
              <a:rPr lang="ja-JP" altLang="en-US" dirty="0"/>
              <a:t>おべんとう</a:t>
            </a:r>
            <a:r>
              <a:rPr lang="zh-TW" altLang="en-US" dirty="0"/>
              <a:t>）</a:t>
            </a: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24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營養</a:t>
            </a:r>
            <a:r>
              <a:rPr lang="zh-TW" altLang="en-US" b="1" dirty="0" smtClean="0"/>
              <a:t>午餐（</a:t>
            </a:r>
            <a:r>
              <a:rPr lang="zh-TW" altLang="en-US" sz="3600" b="1" dirty="0"/>
              <a:t>給食，</a:t>
            </a:r>
            <a:r>
              <a:rPr lang="ja-JP" altLang="en-US" sz="3600" b="1" dirty="0"/>
              <a:t>きゅうしょ</a:t>
            </a:r>
            <a:r>
              <a:rPr lang="ja-JP" altLang="en-US" sz="3600" b="1" dirty="0" smtClean="0"/>
              <a:t>く</a:t>
            </a:r>
            <a:r>
              <a:rPr lang="zh-TW" altLang="en-US" b="1" dirty="0" smtClean="0"/>
              <a:t>）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Only for </a:t>
            </a:r>
            <a:r>
              <a:rPr lang="zh-TW" altLang="en-US" dirty="0"/>
              <a:t>小學生和部分中學生</a:t>
            </a:r>
            <a:endParaRPr lang="en-US" altLang="zh-TW" dirty="0"/>
          </a:p>
          <a:p>
            <a:r>
              <a:rPr lang="zh-TW" altLang="en-US" dirty="0"/>
              <a:t>牛奶</a:t>
            </a:r>
            <a:endParaRPr lang="en-US" altLang="zh-TW" dirty="0"/>
          </a:p>
          <a:p>
            <a:r>
              <a:rPr lang="zh-TW" altLang="en-US" dirty="0"/>
              <a:t>湯</a:t>
            </a:r>
            <a:endParaRPr lang="en-US" altLang="zh-TW" dirty="0"/>
          </a:p>
          <a:p>
            <a:r>
              <a:rPr lang="zh-TW" altLang="en-US" dirty="0"/>
              <a:t>炒麵麵包</a:t>
            </a:r>
            <a:endParaRPr lang="en-US" altLang="zh-TW" dirty="0"/>
          </a:p>
          <a:p>
            <a:r>
              <a:rPr lang="zh-TW" altLang="en-US" dirty="0"/>
              <a:t>白飯</a:t>
            </a:r>
            <a:endParaRPr lang="en-US" altLang="zh-TW" dirty="0"/>
          </a:p>
          <a:p>
            <a:r>
              <a:rPr lang="zh-TW" altLang="en-US" dirty="0"/>
              <a:t>鮭魚</a:t>
            </a:r>
            <a:r>
              <a:rPr lang="zh-TW" altLang="en-US" dirty="0" smtClean="0"/>
              <a:t>泥</a:t>
            </a:r>
            <a:r>
              <a:rPr lang="zh-TW" altLang="en-US" dirty="0"/>
              <a:t>、</a:t>
            </a:r>
            <a:r>
              <a:rPr lang="zh-TW" altLang="en-US" dirty="0" smtClean="0"/>
              <a:t>沙拉、生魚片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忌諱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pic>
        <p:nvPicPr>
          <p:cNvPr id="4" name="圖片 3" descr="營養午餐2.gif"/>
          <p:cNvPicPr>
            <a:picLocks noChangeAspect="1"/>
          </p:cNvPicPr>
          <p:nvPr/>
        </p:nvPicPr>
        <p:blipFill>
          <a:blip r:embed="rId2" cstate="print"/>
          <a:srcRect t="16198" b="17278"/>
          <a:stretch>
            <a:fillRect/>
          </a:stretch>
        </p:blipFill>
        <p:spPr>
          <a:xfrm>
            <a:off x="3272524" y="2613173"/>
            <a:ext cx="2474749" cy="1646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 descr="盛飯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0175" y="1988840"/>
            <a:ext cx="2380878" cy="1819350"/>
          </a:xfrm>
          <a:prstGeom prst="rect">
            <a:avLst/>
          </a:prstGeom>
        </p:spPr>
      </p:pic>
      <p:pic>
        <p:nvPicPr>
          <p:cNvPr id="6" name="圖片 5" descr="午餐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788965"/>
            <a:ext cx="3100958" cy="2359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733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便當文化（</a:t>
            </a:r>
            <a:r>
              <a:rPr lang="ja-JP" altLang="en-US" sz="3600" b="1" dirty="0"/>
              <a:t>お</a:t>
            </a:r>
            <a:r>
              <a:rPr lang="zh-TW" altLang="en-US" sz="3600" b="1" dirty="0"/>
              <a:t>弁当，</a:t>
            </a:r>
            <a:r>
              <a:rPr lang="ja-JP" altLang="en-US" sz="3600" b="1" dirty="0"/>
              <a:t>おべんとう</a:t>
            </a:r>
            <a:r>
              <a:rPr lang="zh-TW" altLang="en-US" b="1" dirty="0"/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altLang="zh-TW" dirty="0"/>
              <a:t>Only for </a:t>
            </a:r>
            <a:r>
              <a:rPr lang="zh-TW" altLang="en-US" dirty="0"/>
              <a:t>幼稚園生、高中生和上班族</a:t>
            </a:r>
            <a:endParaRPr lang="en-US" altLang="zh-TW" dirty="0"/>
          </a:p>
          <a:p>
            <a:pPr>
              <a:spcBef>
                <a:spcPts val="1800"/>
              </a:spcBef>
            </a:pPr>
            <a:r>
              <a:rPr lang="zh-TW" altLang="en-US" dirty="0"/>
              <a:t>冷便當</a:t>
            </a:r>
            <a:endParaRPr lang="en-US" altLang="zh-TW" dirty="0"/>
          </a:p>
          <a:p>
            <a:pPr>
              <a:spcBef>
                <a:spcPts val="1800"/>
              </a:spcBef>
            </a:pPr>
            <a:r>
              <a:rPr lang="zh-TW" altLang="en-US" dirty="0"/>
              <a:t>梅子便當</a:t>
            </a:r>
            <a:endParaRPr lang="en-US" altLang="zh-TW" dirty="0"/>
          </a:p>
          <a:p>
            <a:pPr>
              <a:spcBef>
                <a:spcPts val="1800"/>
              </a:spcBef>
            </a:pPr>
            <a:r>
              <a:rPr lang="zh-TW" altLang="en-US" dirty="0"/>
              <a:t>壽司</a:t>
            </a:r>
            <a:endParaRPr lang="en-US" altLang="zh-TW" dirty="0"/>
          </a:p>
          <a:p>
            <a:pPr>
              <a:spcBef>
                <a:spcPts val="1800"/>
              </a:spcBef>
            </a:pPr>
            <a:r>
              <a:rPr lang="zh-TW" altLang="en-US" dirty="0"/>
              <a:t>箱膳</a:t>
            </a:r>
            <a:r>
              <a:rPr lang="zh-TW" altLang="en-US" dirty="0" smtClean="0"/>
              <a:t>料理</a:t>
            </a:r>
            <a:endParaRPr lang="en-US" altLang="zh-TW" dirty="0" smtClean="0"/>
          </a:p>
          <a:p>
            <a:pPr>
              <a:spcBef>
                <a:spcPts val="1800"/>
              </a:spcBef>
            </a:pPr>
            <a:r>
              <a:rPr lang="zh-TW" altLang="en-US" b="1" dirty="0">
                <a:solidFill>
                  <a:srgbClr val="FF0000"/>
                </a:solidFill>
              </a:rPr>
              <a:t>哇沙米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 descr="梅子便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9228" y="2706546"/>
            <a:ext cx="1816131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 descr="握壽司便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7220" y="3068960"/>
            <a:ext cx="2296012" cy="1722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 descr="便當盒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293096"/>
            <a:ext cx="1754033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 descr="便當盒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79294" y="4725144"/>
            <a:ext cx="3528393" cy="1376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831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便當文化（</a:t>
            </a:r>
            <a:r>
              <a:rPr lang="ja-JP" altLang="en-US" sz="3600" b="1" dirty="0"/>
              <a:t>お</a:t>
            </a:r>
            <a:r>
              <a:rPr lang="zh-TW" altLang="en-US" sz="3600" b="1" dirty="0"/>
              <a:t>弁当，</a:t>
            </a:r>
            <a:r>
              <a:rPr lang="ja-JP" altLang="en-US" sz="3600" b="1" dirty="0"/>
              <a:t>おべんとう</a:t>
            </a:r>
            <a:r>
              <a:rPr lang="zh-TW" altLang="en-US" b="1" dirty="0"/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幼稚園生便當</a:t>
            </a:r>
            <a:endParaRPr lang="en-US" altLang="zh-TW" dirty="0"/>
          </a:p>
          <a:p>
            <a:r>
              <a:rPr lang="zh-TW" altLang="en-US" dirty="0"/>
              <a:t>高中生、上班族</a:t>
            </a:r>
            <a:r>
              <a:rPr lang="zh-TW" altLang="en-US" dirty="0" smtClean="0"/>
              <a:t>便當</a:t>
            </a:r>
            <a:endParaRPr lang="en-US" altLang="zh-TW" dirty="0"/>
          </a:p>
        </p:txBody>
      </p:sp>
      <p:pic>
        <p:nvPicPr>
          <p:cNvPr id="4" name="圖片 3" descr="可愛便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158873"/>
            <a:ext cx="1663269" cy="1552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 descr="可愛便當@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366282"/>
            <a:ext cx="2016224" cy="1514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 descr="便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084737"/>
            <a:ext cx="2037121" cy="1704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 descr="可愛便當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88656" y="3829893"/>
            <a:ext cx="1619648" cy="2159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 descr="可愛便當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9072" y="2551159"/>
            <a:ext cx="1858464" cy="1393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 descr="高中生便當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92143" y="3334326"/>
            <a:ext cx="3306980" cy="2480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305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下午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下午三點左右最後一堂課上完，大雄和同學一起散步回家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這個時候，公園裡常聚集一些帶小孩的媽媽，稱為 媽媽友（</a:t>
            </a:r>
            <a:r>
              <a:rPr lang="ja-JP" altLang="en-US" dirty="0"/>
              <a:t>ママ</a:t>
            </a:r>
            <a:r>
              <a:rPr lang="zh-TW" altLang="en-US" dirty="0" smtClean="0"/>
              <a:t>友）。</a:t>
            </a:r>
            <a:endParaRPr lang="en-US" altLang="zh-TW" dirty="0"/>
          </a:p>
          <a:p>
            <a:r>
              <a:rPr lang="zh-TW" altLang="en-US" dirty="0"/>
              <a:t>上課時間</a:t>
            </a:r>
            <a:endParaRPr lang="en-US" altLang="zh-TW" dirty="0"/>
          </a:p>
          <a:p>
            <a:r>
              <a:rPr lang="zh-TW" altLang="en-US" dirty="0"/>
              <a:t>低年級（</a:t>
            </a:r>
            <a:r>
              <a:rPr lang="en-US" altLang="zh-TW" dirty="0"/>
              <a:t>1.2.3</a:t>
            </a:r>
            <a:r>
              <a:rPr lang="zh-TW" altLang="en-US" dirty="0"/>
              <a:t>）</a:t>
            </a:r>
            <a:endParaRPr lang="en-US" altLang="zh-TW" dirty="0"/>
          </a:p>
          <a:p>
            <a:r>
              <a:rPr lang="zh-TW" altLang="en-US" dirty="0"/>
              <a:t>高年級（</a:t>
            </a:r>
            <a:r>
              <a:rPr lang="en-US" altLang="zh-TW" dirty="0"/>
              <a:t>4.5.6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/>
              <a:t>媽媽</a:t>
            </a:r>
            <a:r>
              <a:rPr lang="zh-TW" altLang="en-US" dirty="0" smtClean="0"/>
              <a:t>友</a:t>
            </a:r>
            <a:r>
              <a:rPr lang="zh-TW" altLang="en-US" dirty="0"/>
              <a:t>（</a:t>
            </a:r>
            <a:r>
              <a:rPr lang="ja-JP" altLang="en-US" dirty="0"/>
              <a:t>ママ</a:t>
            </a:r>
            <a:r>
              <a:rPr lang="zh-TW" altLang="en-US" dirty="0"/>
              <a:t>友）</a:t>
            </a:r>
          </a:p>
        </p:txBody>
      </p:sp>
      <p:pic>
        <p:nvPicPr>
          <p:cNvPr id="4" name="圖片 3" descr="放學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1873" y="3789040"/>
            <a:ext cx="1679673" cy="2219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 descr="放學中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526550"/>
            <a:ext cx="2394333" cy="1588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11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上課時間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TW" altLang="en-US" dirty="0"/>
              <a:t>學期：三學期</a:t>
            </a:r>
            <a:r>
              <a:rPr lang="zh-TW" altLang="en-US" dirty="0" smtClean="0"/>
              <a:t>制</a:t>
            </a:r>
            <a:endParaRPr lang="en-US" altLang="zh-TW" dirty="0"/>
          </a:p>
          <a:p>
            <a:pPr>
              <a:spcBef>
                <a:spcPts val="1800"/>
              </a:spcBef>
            </a:pPr>
            <a:r>
              <a:rPr lang="zh-TW" altLang="en-US" dirty="0" smtClean="0"/>
              <a:t>上學</a:t>
            </a:r>
            <a:endParaRPr lang="en-US" altLang="zh-TW" dirty="0"/>
          </a:p>
          <a:p>
            <a:pPr>
              <a:spcBef>
                <a:spcPts val="1800"/>
              </a:spcBef>
            </a:pPr>
            <a:r>
              <a:rPr lang="zh-TW" altLang="en-US" dirty="0" smtClean="0"/>
              <a:t>放學</a:t>
            </a:r>
            <a:endParaRPr lang="en-US" altLang="zh-TW" dirty="0"/>
          </a:p>
          <a:p>
            <a:pPr>
              <a:spcBef>
                <a:spcPts val="1800"/>
              </a:spcBef>
            </a:pPr>
            <a:r>
              <a:rPr lang="zh-TW" altLang="en-US" dirty="0"/>
              <a:t>社團</a:t>
            </a:r>
            <a:r>
              <a:rPr lang="zh-TW" altLang="en-US" dirty="0" smtClean="0"/>
              <a:t>活動</a:t>
            </a:r>
            <a:endParaRPr lang="en-US" altLang="zh-TW" dirty="0"/>
          </a:p>
          <a:p>
            <a:pPr>
              <a:spcBef>
                <a:spcPts val="1800"/>
              </a:spcBef>
            </a:pPr>
            <a:r>
              <a:rPr lang="zh-TW" altLang="en-US" dirty="0"/>
              <a:t>國定</a:t>
            </a:r>
            <a:r>
              <a:rPr lang="zh-TW" altLang="en-US" dirty="0" smtClean="0"/>
              <a:t>假日</a:t>
            </a:r>
            <a:endParaRPr lang="en-US" altLang="zh-TW" dirty="0" smtClean="0"/>
          </a:p>
          <a:p>
            <a:pPr>
              <a:spcBef>
                <a:spcPts val="1800"/>
              </a:spcBef>
            </a:pPr>
            <a:r>
              <a:rPr lang="zh-TW" altLang="en-US" dirty="0"/>
              <a:t>季節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17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媽媽友（</a:t>
            </a:r>
            <a:r>
              <a:rPr lang="ja-JP" altLang="en-US" b="1" dirty="0"/>
              <a:t>ママ</a:t>
            </a:r>
            <a:r>
              <a:rPr lang="zh-TW" altLang="en-US" b="1" dirty="0"/>
              <a:t>友）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光明面</a:t>
            </a:r>
            <a:endParaRPr lang="en-US" altLang="zh-TW" dirty="0" smtClean="0"/>
          </a:p>
          <a:p>
            <a:r>
              <a:rPr lang="zh-TW" altLang="en-US" dirty="0"/>
              <a:t>黑暗</a:t>
            </a:r>
            <a:r>
              <a:rPr lang="zh-TW" altLang="en-US" dirty="0" smtClean="0"/>
              <a:t>面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爸爸友（</a:t>
            </a:r>
            <a:r>
              <a:rPr lang="ja-JP" altLang="en-US" b="1" dirty="0">
                <a:solidFill>
                  <a:srgbClr val="FF0000"/>
                </a:solidFill>
              </a:rPr>
              <a:t>パパ</a:t>
            </a:r>
            <a:r>
              <a:rPr lang="zh-TW" altLang="en-US" b="1" dirty="0" smtClean="0">
                <a:solidFill>
                  <a:srgbClr val="FF0000"/>
                </a:solidFill>
              </a:rPr>
              <a:t>友）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7" y="2996952"/>
            <a:ext cx="1355769" cy="175696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75844"/>
            <a:ext cx="1296144" cy="165906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48880"/>
            <a:ext cx="1353319" cy="177666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73016"/>
            <a:ext cx="1296144" cy="169495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3055"/>
            <a:ext cx="1224136" cy="1634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44824"/>
            <a:ext cx="1340317" cy="149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726424"/>
            <a:ext cx="1528286" cy="1449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897280"/>
            <a:ext cx="1312234" cy="178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368" y="4305376"/>
            <a:ext cx="1417410" cy="1823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59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晚上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約晚上五點左右，爸爸下班了，但是並沒有馬上回家，休息一下，他還要跟同事和上司們一起去吃晚餐應酬呢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同一</a:t>
            </a:r>
            <a:r>
              <a:rPr lang="zh-TW" altLang="en-US" dirty="0" smtClean="0"/>
              <a:t>時間，媽媽也將家裡的垃圾分類好，把當天垃圾車收的垃圾拿出去丟。</a:t>
            </a:r>
            <a:endParaRPr lang="en-US" altLang="zh-TW" dirty="0"/>
          </a:p>
          <a:p>
            <a:r>
              <a:rPr lang="zh-TW" altLang="en-US" dirty="0" smtClean="0"/>
              <a:t>應酬文化</a:t>
            </a:r>
          </a:p>
          <a:p>
            <a:r>
              <a:rPr lang="zh-TW" altLang="en-US" dirty="0" smtClean="0"/>
              <a:t>朝</a:t>
            </a:r>
            <a:r>
              <a:rPr lang="zh-TW" altLang="en-US" dirty="0"/>
              <a:t>九晚</a:t>
            </a:r>
            <a:r>
              <a:rPr lang="zh-TW" altLang="en-US" dirty="0" smtClean="0"/>
              <a:t>五</a:t>
            </a:r>
            <a:endParaRPr lang="en-US" altLang="zh-TW" dirty="0" smtClean="0"/>
          </a:p>
          <a:p>
            <a:r>
              <a:rPr lang="zh-TW" altLang="en-US" dirty="0"/>
              <a:t>垃圾分類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3139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應酬文化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Nommunication</a:t>
            </a:r>
            <a:endParaRPr lang="en-US" altLang="zh-TW" dirty="0"/>
          </a:p>
          <a:p>
            <a:r>
              <a:rPr lang="zh-TW" altLang="en-US" dirty="0"/>
              <a:t>下班不回家</a:t>
            </a:r>
            <a:r>
              <a:rPr lang="en-US" altLang="zh-TW" dirty="0"/>
              <a:t>=</a:t>
            </a:r>
            <a:r>
              <a:rPr lang="zh-TW" altLang="en-US" dirty="0" smtClean="0"/>
              <a:t>有出息？</a:t>
            </a:r>
            <a:endParaRPr lang="zh-TW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" t="17259" r="31315" b="17750"/>
          <a:stretch/>
        </p:blipFill>
        <p:spPr bwMode="auto">
          <a:xfrm>
            <a:off x="1733605" y="3227205"/>
            <a:ext cx="3096344" cy="2029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6" t="39477" r="49643" b="23984"/>
          <a:stretch/>
        </p:blipFill>
        <p:spPr bwMode="auto">
          <a:xfrm>
            <a:off x="4747778" y="3685616"/>
            <a:ext cx="3265589" cy="2407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0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登場人物</a:t>
            </a:r>
            <a:r>
              <a:rPr lang="zh-TW" altLang="en-US" b="1" dirty="0"/>
              <a:t>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大雄（</a:t>
            </a:r>
            <a:r>
              <a:rPr lang="zh-TW" altLang="en-US" dirty="0"/>
              <a:t>野比 </a:t>
            </a:r>
            <a:r>
              <a:rPr lang="ja-JP" altLang="en-US" dirty="0"/>
              <a:t>のびた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大助（</a:t>
            </a:r>
            <a:r>
              <a:rPr lang="zh-TW" altLang="en-US" dirty="0"/>
              <a:t>野比 </a:t>
            </a:r>
            <a:r>
              <a:rPr lang="ja-JP" altLang="en-US" dirty="0"/>
              <a:t>のび</a:t>
            </a:r>
            <a:r>
              <a:rPr lang="zh-TW" altLang="en-US" dirty="0"/>
              <a:t>助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玉子（</a:t>
            </a:r>
            <a:r>
              <a:rPr lang="zh-TW" altLang="en-US" dirty="0"/>
              <a:t>野比 玉子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哆啦</a:t>
            </a:r>
            <a:r>
              <a:rPr lang="en-US" altLang="zh-TW" dirty="0" smtClean="0"/>
              <a:t>A</a:t>
            </a:r>
            <a:r>
              <a:rPr lang="zh-TW" altLang="en-US" dirty="0" smtClean="0"/>
              <a:t>夢（</a:t>
            </a:r>
            <a:r>
              <a:rPr lang="ja-JP" altLang="en-US" dirty="0"/>
              <a:t>ドラえも</a:t>
            </a:r>
            <a:r>
              <a:rPr lang="ja-JP" altLang="en-US" dirty="0" smtClean="0"/>
              <a:t>ん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1314450" cy="1524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99" y="2132856"/>
            <a:ext cx="1266825" cy="1524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41" y="3411675"/>
            <a:ext cx="1247775" cy="1524000"/>
          </a:xfrm>
          <a:prstGeom prst="rect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24808"/>
            <a:ext cx="1247775" cy="1524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75" y="3986808"/>
            <a:ext cx="1477808" cy="18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6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下</a:t>
            </a:r>
            <a:r>
              <a:rPr lang="zh-TW" altLang="en-US" b="1" dirty="0" smtClean="0"/>
              <a:t>班下課時間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新宿</a:t>
            </a:r>
            <a:r>
              <a:rPr lang="zh-TW" altLang="en-US" dirty="0" smtClean="0"/>
              <a:t>車站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/>
              <a:t>下午</a:t>
            </a:r>
            <a:r>
              <a:rPr lang="en-US" altLang="zh-TW" dirty="0" smtClean="0"/>
              <a:t>3:30~5:30</a:t>
            </a:r>
          </a:p>
          <a:p>
            <a:r>
              <a:rPr lang="zh-TW" altLang="en-US" dirty="0" smtClean="0"/>
              <a:t>下午</a:t>
            </a:r>
            <a:r>
              <a:rPr lang="en-US" altLang="zh-TW" dirty="0" smtClean="0"/>
              <a:t>5:30~7:30</a:t>
            </a:r>
          </a:p>
          <a:p>
            <a:r>
              <a:rPr lang="zh-TW" altLang="en-US" dirty="0" smtClean="0"/>
              <a:t>晚上</a:t>
            </a:r>
            <a:r>
              <a:rPr lang="en-US" altLang="zh-TW" dirty="0" smtClean="0"/>
              <a:t>7:30~9:30</a:t>
            </a:r>
          </a:p>
          <a:p>
            <a:r>
              <a:rPr lang="zh-TW" altLang="en-US" dirty="0"/>
              <a:t>晚上</a:t>
            </a:r>
            <a:r>
              <a:rPr lang="en-US" altLang="zh-TW" dirty="0" smtClean="0"/>
              <a:t>9:30~11:30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81" y="2420888"/>
            <a:ext cx="391504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晚上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爸爸回到家，媽媽便放了熱騰騰的洗澡水，讓爸爸好好放鬆一下。之後小酌兩杯、看個電視聊個天之後，便上床睡覺，準備迎接新的一天。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 smtClean="0"/>
              <a:t>入浴</a:t>
            </a:r>
            <a:endParaRPr lang="en-US" altLang="zh-TW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2" t="39684" r="48631" b="27934"/>
          <a:stretch/>
        </p:blipFill>
        <p:spPr bwMode="auto">
          <a:xfrm>
            <a:off x="2843808" y="3717032"/>
            <a:ext cx="3045310" cy="229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1256"/>
            <a:ext cx="5467722" cy="410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5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報告結束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謝謝大家</a:t>
            </a:r>
            <a:r>
              <a:rPr lang="en-US" altLang="zh-TW" dirty="0" smtClean="0"/>
              <a:t>^___^</a:t>
            </a:r>
          </a:p>
          <a:p>
            <a:r>
              <a:rPr lang="en-US" altLang="zh-TW" dirty="0" smtClean="0"/>
              <a:t>By.</a:t>
            </a:r>
            <a:r>
              <a:rPr lang="zh-TW" altLang="en-US" dirty="0" smtClean="0"/>
              <a:t>第</a:t>
            </a:r>
            <a:r>
              <a:rPr lang="en-US" altLang="zh-TW" dirty="0"/>
              <a:t>11</a:t>
            </a:r>
            <a:r>
              <a:rPr lang="zh-TW" altLang="en-US" dirty="0"/>
              <a:t>組</a:t>
            </a:r>
          </a:p>
        </p:txBody>
      </p:sp>
    </p:spTree>
    <p:extLst>
      <p:ext uri="{BB962C8B-B14F-4D97-AF65-F5344CB8AC3E}">
        <p14:creationId xmlns:p14="http://schemas.microsoft.com/office/powerpoint/2010/main" val="103162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清晨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媽媽提早起床，做了爸爸和大雄的便當，並且收起睡覺用的枕頭和棉被。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便當文化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塌塌米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12" y="2924944"/>
            <a:ext cx="2183904" cy="174712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28" y="3123472"/>
            <a:ext cx="3391272" cy="254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5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清晨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大雄和爸爸起床，盥洗過後到餐桌上享用媽媽做的早餐。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典型日式早餐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西式早餐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49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典型日式早餐（普通版）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白飯</a:t>
            </a:r>
            <a:endParaRPr lang="zh-TW" altLang="en-US" dirty="0"/>
          </a:p>
          <a:p>
            <a:r>
              <a:rPr lang="zh-TW" altLang="en-US" dirty="0"/>
              <a:t>烤</a:t>
            </a:r>
            <a:r>
              <a:rPr lang="zh-TW" altLang="en-US" dirty="0" smtClean="0"/>
              <a:t>魚</a:t>
            </a:r>
            <a:endParaRPr lang="en-US" altLang="zh-TW" dirty="0" smtClean="0"/>
          </a:p>
          <a:p>
            <a:r>
              <a:rPr lang="zh-TW" altLang="en-US" dirty="0"/>
              <a:t>日式的煎蛋</a:t>
            </a:r>
            <a:r>
              <a:rPr lang="zh-TW" altLang="en-US" dirty="0" smtClean="0"/>
              <a:t>捲</a:t>
            </a:r>
            <a:endParaRPr lang="en-US" altLang="zh-TW" dirty="0" smtClean="0"/>
          </a:p>
          <a:p>
            <a:r>
              <a:rPr lang="zh-TW" altLang="en-US" dirty="0" smtClean="0"/>
              <a:t>醬菜</a:t>
            </a:r>
            <a:endParaRPr lang="en-US" altLang="zh-TW" dirty="0" smtClean="0"/>
          </a:p>
          <a:p>
            <a:r>
              <a:rPr lang="zh-TW" altLang="en-US" dirty="0" smtClean="0"/>
              <a:t>味噌湯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三菜餐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稀飯？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88840"/>
            <a:ext cx="1728192" cy="12961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01" y="2348880"/>
            <a:ext cx="1842455" cy="13827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36000"/>
            <a:ext cx="1368152" cy="181690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44088"/>
            <a:ext cx="1815754" cy="136799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02" y="2230827"/>
            <a:ext cx="1991006" cy="3001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05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典型日式早餐（豪華版）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唐揚雞肉塊飯</a:t>
            </a:r>
            <a:r>
              <a:rPr lang="zh-TW" altLang="en-US" dirty="0" smtClean="0"/>
              <a:t>糰</a:t>
            </a:r>
            <a:r>
              <a:rPr lang="zh-TW" altLang="en-US" dirty="0"/>
              <a:t>、</a:t>
            </a:r>
            <a:r>
              <a:rPr lang="zh-TW" altLang="en-US" dirty="0" smtClean="0"/>
              <a:t>炸</a:t>
            </a:r>
            <a:r>
              <a:rPr lang="zh-TW" altLang="en-US" dirty="0"/>
              <a:t>蝦飯</a:t>
            </a:r>
            <a:r>
              <a:rPr lang="zh-TW" altLang="en-US" dirty="0" smtClean="0"/>
              <a:t>糰</a:t>
            </a:r>
            <a:endParaRPr lang="en-US" altLang="zh-TW" dirty="0" smtClean="0"/>
          </a:p>
          <a:p>
            <a:r>
              <a:rPr lang="zh-TW" altLang="en-US" dirty="0" smtClean="0"/>
              <a:t>風味</a:t>
            </a:r>
            <a:r>
              <a:rPr lang="zh-TW" altLang="en-US" dirty="0"/>
              <a:t>壽司</a:t>
            </a:r>
            <a:r>
              <a:rPr lang="zh-TW" altLang="en-US" dirty="0" smtClean="0"/>
              <a:t>卷</a:t>
            </a:r>
            <a:r>
              <a:rPr lang="zh-TW" altLang="en-US" dirty="0"/>
              <a:t>、</a:t>
            </a:r>
            <a:r>
              <a:rPr lang="zh-TW" altLang="en-US" dirty="0" smtClean="0"/>
              <a:t>稻</a:t>
            </a:r>
            <a:r>
              <a:rPr lang="zh-TW" altLang="en-US" dirty="0"/>
              <a:t>荷</a:t>
            </a:r>
            <a:r>
              <a:rPr lang="zh-TW" altLang="en-US" dirty="0" smtClean="0"/>
              <a:t>壽司</a:t>
            </a:r>
            <a:endParaRPr lang="en-US" altLang="zh-TW" dirty="0" smtClean="0"/>
          </a:p>
          <a:p>
            <a:r>
              <a:rPr lang="zh-TW" altLang="en-US" dirty="0" smtClean="0"/>
              <a:t>鮭魚</a:t>
            </a:r>
            <a:r>
              <a:rPr lang="zh-TW" altLang="en-US" dirty="0"/>
              <a:t>茶漬</a:t>
            </a:r>
            <a:r>
              <a:rPr lang="zh-TW" altLang="en-US" dirty="0" smtClean="0"/>
              <a:t>泡飯</a:t>
            </a:r>
            <a:r>
              <a:rPr lang="zh-TW" altLang="en-US" dirty="0"/>
              <a:t>、</a:t>
            </a:r>
            <a:r>
              <a:rPr lang="zh-TW" altLang="en-US" dirty="0" smtClean="0"/>
              <a:t>梅子</a:t>
            </a:r>
            <a:r>
              <a:rPr lang="zh-TW" altLang="en-US" dirty="0"/>
              <a:t>茶</a:t>
            </a:r>
            <a:r>
              <a:rPr lang="zh-TW" altLang="en-US" dirty="0" smtClean="0"/>
              <a:t>泡飯</a:t>
            </a:r>
            <a:endParaRPr lang="en-US" altLang="zh-TW" dirty="0" smtClean="0"/>
          </a:p>
          <a:p>
            <a:r>
              <a:rPr lang="zh-TW" altLang="en-US" dirty="0" smtClean="0"/>
              <a:t>牛</a:t>
            </a:r>
            <a:r>
              <a:rPr lang="zh-TW" altLang="en-US" dirty="0"/>
              <a:t>丼、親子</a:t>
            </a:r>
            <a:r>
              <a:rPr lang="zh-TW" altLang="en-US" dirty="0" smtClean="0"/>
              <a:t>丼</a:t>
            </a:r>
            <a:endParaRPr lang="en-US" altLang="zh-TW" dirty="0" smtClean="0"/>
          </a:p>
          <a:p>
            <a:r>
              <a:rPr lang="zh-TW" altLang="en-US" dirty="0" smtClean="0"/>
              <a:t>蔬菜</a:t>
            </a:r>
            <a:r>
              <a:rPr lang="zh-TW" altLang="en-US" dirty="0"/>
              <a:t>厚蛋</a:t>
            </a:r>
            <a:r>
              <a:rPr lang="zh-TW" altLang="en-US" dirty="0" smtClean="0"/>
              <a:t>燒</a:t>
            </a:r>
            <a:endParaRPr lang="en-US" altLang="zh-TW" dirty="0" smtClean="0"/>
          </a:p>
          <a:p>
            <a:r>
              <a:rPr lang="zh-TW" altLang="en-US" dirty="0" smtClean="0"/>
              <a:t>茶碗蒸</a:t>
            </a:r>
            <a:endParaRPr lang="en-US" altLang="zh-TW" dirty="0" smtClean="0"/>
          </a:p>
          <a:p>
            <a:r>
              <a:rPr lang="zh-TW" altLang="en-US" dirty="0" smtClean="0"/>
              <a:t>元氣</a:t>
            </a:r>
            <a:r>
              <a:rPr lang="zh-TW" altLang="en-US" dirty="0"/>
              <a:t>烏龍</a:t>
            </a:r>
            <a:r>
              <a:rPr lang="zh-TW" altLang="en-US" dirty="0" smtClean="0"/>
              <a:t>麵</a:t>
            </a:r>
            <a:r>
              <a:rPr lang="zh-TW" altLang="en-US" dirty="0"/>
              <a:t>、蕎麥冷</a:t>
            </a:r>
            <a:r>
              <a:rPr lang="zh-TW" altLang="en-US" dirty="0" smtClean="0"/>
              <a:t>麵</a:t>
            </a:r>
            <a:endParaRPr lang="en-US" altLang="zh-TW" dirty="0" smtClean="0"/>
          </a:p>
          <a:p>
            <a:r>
              <a:rPr lang="zh-TW" altLang="en-US" dirty="0" smtClean="0"/>
              <a:t>什錦煎餅</a:t>
            </a:r>
            <a:endParaRPr lang="en-US" altLang="zh-TW" dirty="0" smtClean="0"/>
          </a:p>
          <a:p>
            <a:r>
              <a:rPr lang="zh-TW" altLang="en-US" dirty="0" smtClean="0"/>
              <a:t>韭菜</a:t>
            </a:r>
            <a:r>
              <a:rPr lang="zh-TW" altLang="en-US" dirty="0"/>
              <a:t>雜炊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88840"/>
            <a:ext cx="2049016" cy="273031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89278"/>
            <a:ext cx="1737360" cy="24384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320" y="3289278"/>
            <a:ext cx="2638425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8543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西式早餐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吐</a:t>
            </a:r>
            <a:r>
              <a:rPr lang="zh-TW" altLang="en-US" dirty="0" smtClean="0"/>
              <a:t>司</a:t>
            </a:r>
            <a:endParaRPr lang="en-US" altLang="zh-TW" dirty="0"/>
          </a:p>
          <a:p>
            <a:pPr>
              <a:spcBef>
                <a:spcPts val="1200"/>
              </a:spcBef>
            </a:pPr>
            <a:r>
              <a:rPr lang="zh-TW" altLang="en-US" dirty="0" smtClean="0"/>
              <a:t>搭配</a:t>
            </a:r>
            <a:r>
              <a:rPr lang="zh-TW" altLang="en-US" dirty="0"/>
              <a:t>火腿</a:t>
            </a:r>
            <a:r>
              <a:rPr lang="zh-TW" altLang="en-US" dirty="0" smtClean="0"/>
              <a:t>培根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dirty="0"/>
              <a:t>搭配煎蛋或</a:t>
            </a:r>
            <a:r>
              <a:rPr lang="zh-TW" altLang="en-US" dirty="0" smtClean="0"/>
              <a:t>炒蛋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dirty="0" smtClean="0"/>
              <a:t>貝</a:t>
            </a:r>
            <a:r>
              <a:rPr lang="zh-TW" altLang="en-US" dirty="0"/>
              <a:t>果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dirty="0" smtClean="0"/>
              <a:t>咖啡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dirty="0" smtClean="0"/>
              <a:t>奶茶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dirty="0" smtClean="0"/>
              <a:t>優格</a:t>
            </a:r>
            <a:endParaRPr lang="en-US" altLang="zh-TW" dirty="0" smtClean="0"/>
          </a:p>
          <a:p>
            <a:pPr marL="0" indent="0">
              <a:spcBef>
                <a:spcPts val="1200"/>
              </a:spcBef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76" y="1916832"/>
            <a:ext cx="2710413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12976"/>
            <a:ext cx="1813747" cy="23506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33056"/>
            <a:ext cx="2514600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718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清晨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媽媽在玄關拿著公事包，送大雄和爸爸出門，爸爸穿了一套燙平的藍色西裝，大雄則穿著短褲出門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全職主婦</a:t>
            </a:r>
            <a:endParaRPr lang="en-US" altLang="zh-TW" dirty="0"/>
          </a:p>
          <a:p>
            <a:r>
              <a:rPr lang="zh-TW" altLang="en-US" dirty="0"/>
              <a:t>上班族</a:t>
            </a:r>
            <a:r>
              <a:rPr lang="zh-TW" altLang="en-US" dirty="0" smtClean="0"/>
              <a:t>穿著</a:t>
            </a:r>
            <a:endParaRPr lang="en-US" altLang="zh-TW" dirty="0" smtClean="0"/>
          </a:p>
          <a:p>
            <a:r>
              <a:rPr lang="zh-TW" altLang="en-US" dirty="0"/>
              <a:t>小學生穿著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 descr="thumbnailCAIKJRO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7964" y="3007910"/>
            <a:ext cx="2376264" cy="1655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 descr="thumbnailCA5HBSQ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867876"/>
            <a:ext cx="1481892" cy="1935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 descr="短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715772"/>
            <a:ext cx="1617608" cy="2215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 descr="短褲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5852" y="4149080"/>
            <a:ext cx="2376792" cy="1782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93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上午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大雄到達學校，在門口換了鞋子後才進教室，發現靜香今天穿了一件好漂亮的洋裝。</a:t>
            </a:r>
            <a:endParaRPr lang="en-US" altLang="zh-TW" dirty="0"/>
          </a:p>
          <a:p>
            <a:r>
              <a:rPr lang="zh-TW" altLang="en-US" dirty="0"/>
              <a:t>同一時間，爸爸也到達了公司準備開始工作。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 smtClean="0"/>
              <a:t>便服</a:t>
            </a:r>
          </a:p>
          <a:p>
            <a:r>
              <a:rPr lang="zh-TW" altLang="en-US" dirty="0" smtClean="0"/>
              <a:t>室內鞋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 descr="鞋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573016"/>
            <a:ext cx="2784081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 descr="拖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5957" y="4077072"/>
            <a:ext cx="2660093" cy="1995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37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334</TotalTime>
  <Words>681</Words>
  <Application>Microsoft Office PowerPoint</Application>
  <PresentationFormat>如螢幕大小 (4:3)</PresentationFormat>
  <Paragraphs>143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圖釘</vt:lpstr>
      <vt:lpstr>日常瑣事</vt:lpstr>
      <vt:lpstr>登場人物介紹</vt:lpstr>
      <vt:lpstr>清晨</vt:lpstr>
      <vt:lpstr>清晨</vt:lpstr>
      <vt:lpstr>典型日式早餐（普通版）</vt:lpstr>
      <vt:lpstr>典型日式早餐（豪華版）</vt:lpstr>
      <vt:lpstr>西式早餐</vt:lpstr>
      <vt:lpstr>清晨</vt:lpstr>
      <vt:lpstr>上午</vt:lpstr>
      <vt:lpstr>制服的規定</vt:lpstr>
      <vt:lpstr>中午</vt:lpstr>
      <vt:lpstr>營養午餐（給食，きゅうしょく）</vt:lpstr>
      <vt:lpstr>便當文化（お弁当，おべんとう）</vt:lpstr>
      <vt:lpstr>便當文化（お弁当，おべんとう）</vt:lpstr>
      <vt:lpstr>下午</vt:lpstr>
      <vt:lpstr>上課時間</vt:lpstr>
      <vt:lpstr>媽媽友（ママ友）</vt:lpstr>
      <vt:lpstr>晚上</vt:lpstr>
      <vt:lpstr>應酬文化</vt:lpstr>
      <vt:lpstr>下班下課時間</vt:lpstr>
      <vt:lpstr>晚上</vt:lpstr>
      <vt:lpstr>報告結束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日常瑣事</dc:title>
  <dc:creator>HK</dc:creator>
  <cp:lastModifiedBy>HK</cp:lastModifiedBy>
  <cp:revision>26</cp:revision>
  <dcterms:created xsi:type="dcterms:W3CDTF">2012-05-16T16:02:03Z</dcterms:created>
  <dcterms:modified xsi:type="dcterms:W3CDTF">2012-05-17T16:13:46Z</dcterms:modified>
</cp:coreProperties>
</file>