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1" r:id="rId5"/>
    <p:sldId id="265" r:id="rId6"/>
    <p:sldId id="267" r:id="rId7"/>
    <p:sldId id="272" r:id="rId8"/>
    <p:sldId id="271" r:id="rId9"/>
    <p:sldId id="270" r:id="rId10"/>
    <p:sldId id="269" r:id="rId11"/>
    <p:sldId id="274" r:id="rId12"/>
    <p:sldId id="276" r:id="rId1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2" d="100"/>
          <a:sy n="112" d="100"/>
        </p:scale>
        <p:origin x="-80" y="-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ja-JP" altLang="en-US" smtClean="0"/>
              <a:t>マスター タイトルの書式設定</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a:p>
        </p:txBody>
      </p:sp>
      <p:sp>
        <p:nvSpPr>
          <p:cNvPr id="4" name="Date Placeholder 3"/>
          <p:cNvSpPr>
            <a:spLocks noGrp="1"/>
          </p:cNvSpPr>
          <p:nvPr>
            <p:ph type="dt" sz="half" idx="10"/>
          </p:nvPr>
        </p:nvSpPr>
        <p:spPr/>
        <p:txBody>
          <a:bodyPr/>
          <a:lstStyle/>
          <a:p>
            <a:fld id="{C4C4416F-D183-4BC5-92F8-07FC178F884E}" type="datetimeFigureOut">
              <a:rPr kumimoji="1" lang="ja-JP" altLang="en-US" smtClean="0"/>
              <a:t>13/12/11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806A10-B56E-4153-A4EF-091D6020D5EF}"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C4C4416F-D183-4BC5-92F8-07FC178F884E}" type="datetimeFigureOut">
              <a:rPr kumimoji="1" lang="ja-JP" altLang="en-US" smtClean="0"/>
              <a:t>13/12/11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806A10-B56E-4153-A4EF-091D6020D5EF}"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C4C4416F-D183-4BC5-92F8-07FC178F884E}" type="datetimeFigureOut">
              <a:rPr kumimoji="1" lang="ja-JP" altLang="en-US" smtClean="0"/>
              <a:t>13/12/11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806A10-B56E-4153-A4EF-091D6020D5EF}"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C4C4416F-D183-4BC5-92F8-07FC178F884E}" type="datetimeFigureOut">
              <a:rPr kumimoji="1" lang="ja-JP" altLang="en-US" smtClean="0"/>
              <a:t>13/12/11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806A10-B56E-4153-A4EF-091D6020D5EF}"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4C4416F-D183-4BC5-92F8-07FC178F884E}" type="datetimeFigureOut">
              <a:rPr kumimoji="1" lang="ja-JP" altLang="en-US" smtClean="0"/>
              <a:t>13/12/11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806A10-B56E-4153-A4EF-091D6020D5EF}"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4C4416F-D183-4BC5-92F8-07FC178F884E}" type="datetimeFigureOut">
              <a:rPr kumimoji="1" lang="ja-JP" altLang="en-US" smtClean="0"/>
              <a:t>13/12/11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806A10-B56E-4153-A4EF-091D6020D5EF}"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C4C4416F-D183-4BC5-92F8-07FC178F884E}" type="datetimeFigureOut">
              <a:rPr kumimoji="1" lang="ja-JP" altLang="en-US" smtClean="0"/>
              <a:t>13/12/11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F806A10-B56E-4153-A4EF-091D6020D5EF}"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C4C4416F-D183-4BC5-92F8-07FC178F884E}" type="datetimeFigureOut">
              <a:rPr kumimoji="1" lang="ja-JP" altLang="en-US" smtClean="0"/>
              <a:t>13/12/11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F806A10-B56E-4153-A4EF-091D6020D5EF}"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4416F-D183-4BC5-92F8-07FC178F884E}" type="datetimeFigureOut">
              <a:rPr kumimoji="1" lang="ja-JP" altLang="en-US" smtClean="0"/>
              <a:t>13/12/11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F806A10-B56E-4153-A4EF-091D6020D5EF}"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ja-JP" altLang="en-US" smtClean="0"/>
              <a:t>マスター タイトルの書式設定</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4C4416F-D183-4BC5-92F8-07FC178F884E}" type="datetimeFigureOut">
              <a:rPr kumimoji="1" lang="ja-JP" altLang="en-US" smtClean="0"/>
              <a:t>13/12/11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806A10-B56E-4153-A4EF-091D6020D5EF}"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ja-JP" altLang="en-US" smtClean="0"/>
              <a:t>マスター タイトルの書式設定</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4C4416F-D183-4BC5-92F8-07FC178F884E}" type="datetimeFigureOut">
              <a:rPr kumimoji="1" lang="ja-JP" altLang="en-US" smtClean="0"/>
              <a:t>13/12/11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806A10-B56E-4153-A4EF-091D6020D5EF}" type="slidenum">
              <a:rPr kumimoji="1" lang="ja-JP" altLang="en-US" smtClean="0"/>
              <a:t>‹#›</a:t>
            </a:fld>
            <a:endParaRPr kumimoji="1" lang="ja-JP" alt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ja-JP" altLang="en-US" smtClean="0"/>
              <a:t>アイコンをクリックして図を追加</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C4C4416F-D183-4BC5-92F8-07FC178F884E}" type="datetimeFigureOut">
              <a:rPr kumimoji="1" lang="ja-JP" altLang="en-US" smtClean="0"/>
              <a:t>13/12/11</a:t>
            </a:fld>
            <a:endParaRPr kumimoji="1" lang="ja-JP" alt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2F806A10-B56E-4153-A4EF-091D6020D5EF}"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kumimoji="1" sz="3200" kern="1200">
          <a:solidFill>
            <a:schemeClr val="tx1"/>
          </a:solidFill>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kumimoji="1"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kumimoji="1"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kumimoji="1"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kumimoji="1"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kumimoji="1"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3253" r="5087"/>
          <a:stretch/>
        </p:blipFill>
        <p:spPr>
          <a:xfrm>
            <a:off x="0" y="8388"/>
            <a:ext cx="9144000" cy="6849612"/>
          </a:xfrm>
          <a:prstGeom prst="rect">
            <a:avLst/>
          </a:prstGeom>
        </p:spPr>
      </p:pic>
      <p:sp>
        <p:nvSpPr>
          <p:cNvPr id="4" name="タイトル 3"/>
          <p:cNvSpPr>
            <a:spLocks noGrp="1"/>
          </p:cNvSpPr>
          <p:nvPr>
            <p:ph type="title"/>
          </p:nvPr>
        </p:nvSpPr>
        <p:spPr>
          <a:xfrm>
            <a:off x="2411760" y="1844824"/>
            <a:ext cx="4320480" cy="1143000"/>
          </a:xfrm>
        </p:spPr>
        <p:txBody>
          <a:bodyPr>
            <a:noAutofit/>
          </a:bodyPr>
          <a:lstStyle/>
          <a:p>
            <a:pPr algn="ctr"/>
            <a:r>
              <a:rPr lang="ja-JP" altLang="en-US" sz="5400" b="1" dirty="0">
                <a:effectLst>
                  <a:glow rad="139700">
                    <a:schemeClr val="accent2">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rPr>
              <a:t>日本</a:t>
            </a:r>
            <a:r>
              <a:rPr lang="ja-JP" altLang="en-US" sz="5400" b="1" dirty="0" smtClean="0">
                <a:effectLst>
                  <a:glow rad="139700">
                    <a:schemeClr val="accent2">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rPr>
              <a:t>の習慣</a:t>
            </a:r>
            <a:endParaRPr kumimoji="1" lang="ja-JP" altLang="en-US" sz="5400" b="1" dirty="0">
              <a:effectLst>
                <a:glow rad="139700">
                  <a:schemeClr val="accent2">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コンテンツ プレースホルダー 4"/>
          <p:cNvSpPr>
            <a:spLocks noGrp="1"/>
          </p:cNvSpPr>
          <p:nvPr>
            <p:ph idx="1"/>
          </p:nvPr>
        </p:nvSpPr>
        <p:spPr>
          <a:xfrm>
            <a:off x="457200" y="2996952"/>
            <a:ext cx="8229600" cy="3129211"/>
          </a:xfrm>
        </p:spPr>
        <p:txBody>
          <a:bodyPr>
            <a:normAutofit/>
          </a:bodyPr>
          <a:lstStyle/>
          <a:p>
            <a:pPr marL="0" indent="0" algn="ctr">
              <a:buNone/>
            </a:pPr>
            <a:r>
              <a:rPr kumimoji="1" lang="ja-JP" altLang="en-US" sz="48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お歳暮</a:t>
            </a:r>
            <a:endParaRPr kumimoji="1" lang="en-US" altLang="ja-JP" sz="48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lang="ja-JP" altLang="en-US" sz="2400" dirty="0">
                <a:effectLst/>
                <a:latin typeface="メイリオ" panose="020B0604030504040204" pitchFamily="50" charset="-128"/>
                <a:ea typeface="メイリオ" panose="020B0604030504040204" pitchFamily="50" charset="-128"/>
                <a:cs typeface="メイリオ" panose="020B0604030504040204" pitchFamily="50" charset="-128"/>
              </a:rPr>
              <a:t>日本で</a:t>
            </a:r>
            <a:r>
              <a:rPr lang="ja-JP" altLang="en-US" sz="2400" dirty="0" smtClean="0">
                <a:effectLst/>
                <a:latin typeface="メイリオ" panose="020B0604030504040204" pitchFamily="50" charset="-128"/>
                <a:ea typeface="メイリオ" panose="020B0604030504040204" pitchFamily="50" charset="-128"/>
                <a:cs typeface="メイリオ" panose="020B0604030504040204" pitchFamily="50" charset="-128"/>
              </a:rPr>
              <a:t>は世話になった人に対して、年末に贈り物を渡す</a:t>
            </a:r>
            <a:endParaRPr lang="en-US" altLang="ja-JP" sz="24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lang="ja-JP" altLang="en-US" sz="2400" dirty="0" smtClean="0">
                <a:effectLst/>
                <a:latin typeface="メイリオ" panose="020B0604030504040204" pitchFamily="50" charset="-128"/>
                <a:ea typeface="メイリオ" panose="020B0604030504040204" pitchFamily="50" charset="-128"/>
                <a:cs typeface="メイリオ" panose="020B0604030504040204" pitchFamily="50" charset="-128"/>
              </a:rPr>
              <a:t>習慣があります。それを一般的に「お歳暮」と呼びます。</a:t>
            </a:r>
            <a:endParaRPr kumimoji="1" lang="ja-JP" altLang="en-US" sz="24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700021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algn="ctr"/>
            <a:r>
              <a:rPr kumimoji="1" lang="ja-JP" altLang="en-US" sz="3600" dirty="0" smtClean="0">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rPr>
              <a:t>もらって嬉しいお歳暮　</a:t>
            </a:r>
            <a:r>
              <a:rPr kumimoji="1" lang="ja-JP" altLang="en-US" sz="3600" dirty="0" smtClean="0">
                <a:solidFill>
                  <a:srgbClr val="FF0000"/>
                </a:solidFill>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rPr>
              <a:t>第１位</a:t>
            </a:r>
            <a:endParaRPr kumimoji="1" lang="ja-JP" altLang="en-US" sz="3600" dirty="0">
              <a:solidFill>
                <a:srgbClr val="FF0000"/>
              </a:solidFill>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5"/>
          <p:cNvSpPr>
            <a:spLocks noGrp="1"/>
          </p:cNvSpPr>
          <p:nvPr>
            <p:ph sz="half" idx="2"/>
          </p:nvPr>
        </p:nvSpPr>
        <p:spPr>
          <a:xfrm>
            <a:off x="827584" y="1844824"/>
            <a:ext cx="6912768" cy="1440160"/>
          </a:xfrm>
        </p:spPr>
        <p:txBody>
          <a:bodyPr>
            <a:normAutofit/>
          </a:bodyPr>
          <a:lstStyle/>
          <a:p>
            <a:pPr marL="457200" lvl="1" indent="0" algn="ctr">
              <a:buNone/>
            </a:pPr>
            <a:r>
              <a:rPr kumimoji="1" lang="ja-JP" altLang="en-US" sz="4800"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ビール</a:t>
            </a:r>
            <a:endParaRPr kumimoji="1" lang="ja-JP" altLang="en-US" sz="4800"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771" y="3598177"/>
            <a:ext cx="3645327" cy="2600333"/>
          </a:xfrm>
          <a:prstGeom prst="rect">
            <a:avLst/>
          </a:prstGeom>
          <a:ln>
            <a:noFill/>
          </a:ln>
          <a:effectLst>
            <a:outerShdw blurRad="292100" dist="139700" dir="2700000" algn="tl" rotWithShape="0">
              <a:srgbClr val="333333">
                <a:alpha val="65000"/>
              </a:srgbClr>
            </a:outerShdw>
          </a:effectLst>
        </p:spPr>
      </p:pic>
      <p:sp>
        <p:nvSpPr>
          <p:cNvPr id="5" name="コンテンツ プレースホルダー 5"/>
          <p:cNvSpPr>
            <a:spLocks noGrp="1"/>
          </p:cNvSpPr>
          <p:nvPr>
            <p:ph sz="half" idx="2"/>
          </p:nvPr>
        </p:nvSpPr>
        <p:spPr>
          <a:xfrm>
            <a:off x="4644008" y="3538643"/>
            <a:ext cx="3384376" cy="2723758"/>
          </a:xfrm>
        </p:spPr>
        <p:txBody>
          <a:bodyPr>
            <a:normAutofit/>
          </a:bodyPr>
          <a:lstStyle/>
          <a:p>
            <a:pPr marL="457200" lvl="1" indent="0">
              <a:buNone/>
            </a:pPr>
            <a:r>
              <a:rPr kumimoji="1" lang="ja-JP" altLang="en-US"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理由</a:t>
            </a:r>
            <a:endParaRPr kumimoji="1" lang="en-US" altLang="ja-JP"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a:p>
            <a:pPr marL="457200" lvl="1" indent="0">
              <a:buNone/>
            </a:pPr>
            <a:r>
              <a:rPr lang="ja-JP" altLang="en-US" sz="2000"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中年</a:t>
            </a:r>
            <a:r>
              <a:rPr lang="ja-JP" altLang="en-US"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男性が一番好きなお歳暮。毎日帰宅後に飲むので非常に嬉しい。</a:t>
            </a:r>
            <a:endParaRPr kumimoji="1" lang="en-US" altLang="ja-JP"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265022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algn="ctr"/>
            <a:r>
              <a:rPr lang="ja-JP" altLang="en-US" sz="3600" dirty="0">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rPr>
              <a:t>珍しい</a:t>
            </a:r>
            <a:r>
              <a:rPr kumimoji="1" lang="ja-JP" altLang="en-US" sz="3600" dirty="0" smtClean="0">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rPr>
              <a:t>お歳暮　１</a:t>
            </a:r>
            <a:endParaRPr kumimoji="1" lang="ja-JP" altLang="en-US" sz="3600" dirty="0">
              <a:solidFill>
                <a:srgbClr val="FF0000"/>
              </a:solidFill>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5"/>
          <p:cNvSpPr>
            <a:spLocks noGrp="1"/>
          </p:cNvSpPr>
          <p:nvPr>
            <p:ph sz="half" idx="2"/>
          </p:nvPr>
        </p:nvSpPr>
        <p:spPr>
          <a:xfrm>
            <a:off x="827584" y="1844824"/>
            <a:ext cx="6912768" cy="1440160"/>
          </a:xfrm>
        </p:spPr>
        <p:txBody>
          <a:bodyPr>
            <a:normAutofit/>
          </a:bodyPr>
          <a:lstStyle/>
          <a:p>
            <a:pPr marL="457200" lvl="1" indent="0" algn="ctr">
              <a:buNone/>
            </a:pPr>
            <a:r>
              <a:rPr kumimoji="1" lang="ja-JP" altLang="en-US" sz="4800"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パンの缶詰</a:t>
            </a:r>
            <a:endParaRPr kumimoji="1" lang="ja-JP" altLang="en-US" sz="4800"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429000"/>
            <a:ext cx="3994687" cy="2569915"/>
          </a:xfrm>
          <a:prstGeom prst="rect">
            <a:avLst/>
          </a:prstGeom>
          <a:ln>
            <a:noFill/>
          </a:ln>
          <a:effectLst>
            <a:outerShdw blurRad="292100" dist="139700" dir="2700000" algn="tl" rotWithShape="0">
              <a:srgbClr val="333333">
                <a:alpha val="65000"/>
              </a:srgbClr>
            </a:outerShdw>
          </a:effectLst>
        </p:spPr>
      </p:pic>
      <p:sp>
        <p:nvSpPr>
          <p:cNvPr id="5" name="コンテンツ プレースホルダー 5"/>
          <p:cNvSpPr>
            <a:spLocks noGrp="1"/>
          </p:cNvSpPr>
          <p:nvPr>
            <p:ph sz="half" idx="2"/>
          </p:nvPr>
        </p:nvSpPr>
        <p:spPr>
          <a:xfrm>
            <a:off x="4633135" y="3429000"/>
            <a:ext cx="3600400" cy="2569915"/>
          </a:xfrm>
        </p:spPr>
        <p:txBody>
          <a:bodyPr>
            <a:normAutofit/>
          </a:bodyPr>
          <a:lstStyle/>
          <a:p>
            <a:pPr marL="457200" lvl="1" indent="0">
              <a:buNone/>
            </a:pPr>
            <a:r>
              <a:rPr kumimoji="1" lang="ja-JP" altLang="en-US"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理由</a:t>
            </a:r>
            <a:endParaRPr kumimoji="1" lang="en-US" altLang="ja-JP"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a:p>
            <a:pPr marL="457200" lvl="1" indent="0">
              <a:buNone/>
            </a:pPr>
            <a:r>
              <a:rPr lang="ja-JP" altLang="en-US" sz="2000"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地震</a:t>
            </a:r>
            <a:r>
              <a:rPr lang="ja-JP" altLang="en-US"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の多い日本にとって非常食用のパンの缶詰はとても便利な食糧である。</a:t>
            </a:r>
            <a:endParaRPr kumimoji="1" lang="en-US" altLang="ja-JP"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317716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algn="ctr"/>
            <a:r>
              <a:rPr lang="ja-JP" altLang="en-US" sz="3600" dirty="0">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rPr>
              <a:t>珍しい</a:t>
            </a:r>
            <a:r>
              <a:rPr kumimoji="1" lang="ja-JP" altLang="en-US" sz="3600" dirty="0" smtClean="0">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rPr>
              <a:t>お歳暮　２</a:t>
            </a:r>
            <a:endParaRPr kumimoji="1" lang="ja-JP" altLang="en-US" sz="3600" dirty="0">
              <a:solidFill>
                <a:srgbClr val="FF0000"/>
              </a:solidFill>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5"/>
          <p:cNvSpPr>
            <a:spLocks noGrp="1"/>
          </p:cNvSpPr>
          <p:nvPr>
            <p:ph sz="half" idx="2"/>
          </p:nvPr>
        </p:nvSpPr>
        <p:spPr>
          <a:xfrm>
            <a:off x="827584" y="1844824"/>
            <a:ext cx="6912768" cy="1440160"/>
          </a:xfrm>
        </p:spPr>
        <p:txBody>
          <a:bodyPr>
            <a:normAutofit/>
          </a:bodyPr>
          <a:lstStyle/>
          <a:p>
            <a:pPr marL="457200" lvl="1" indent="0" algn="ctr">
              <a:buNone/>
            </a:pPr>
            <a:r>
              <a:rPr kumimoji="1" lang="ja-JP" altLang="en-US" sz="4800"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各地郷土料理</a:t>
            </a:r>
            <a:endParaRPr kumimoji="1" lang="ja-JP" altLang="en-US" sz="4800"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467" y="3429000"/>
            <a:ext cx="3854872" cy="2569915"/>
          </a:xfrm>
          <a:prstGeom prst="rect">
            <a:avLst/>
          </a:prstGeom>
          <a:ln>
            <a:noFill/>
          </a:ln>
          <a:effectLst>
            <a:outerShdw blurRad="292100" dist="139700" dir="2700000" algn="tl" rotWithShape="0">
              <a:srgbClr val="333333">
                <a:alpha val="65000"/>
              </a:srgbClr>
            </a:outerShdw>
          </a:effectLst>
        </p:spPr>
      </p:pic>
      <p:sp>
        <p:nvSpPr>
          <p:cNvPr id="5" name="コンテンツ プレースホルダー 5"/>
          <p:cNvSpPr>
            <a:spLocks noGrp="1"/>
          </p:cNvSpPr>
          <p:nvPr>
            <p:ph sz="half" idx="2"/>
          </p:nvPr>
        </p:nvSpPr>
        <p:spPr>
          <a:xfrm>
            <a:off x="4644008" y="3428999"/>
            <a:ext cx="3600400" cy="2569915"/>
          </a:xfrm>
        </p:spPr>
        <p:txBody>
          <a:bodyPr>
            <a:normAutofit/>
          </a:bodyPr>
          <a:lstStyle/>
          <a:p>
            <a:pPr marL="457200" lvl="1" indent="0">
              <a:buNone/>
            </a:pPr>
            <a:r>
              <a:rPr kumimoji="1" lang="ja-JP" altLang="en-US"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理由</a:t>
            </a:r>
            <a:endParaRPr kumimoji="1" lang="en-US" altLang="ja-JP"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a:p>
            <a:pPr marL="457200" lvl="1" indent="0">
              <a:buNone/>
            </a:pPr>
            <a:r>
              <a:rPr kumimoji="1" lang="ja-JP" altLang="en-US"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近年は郷土料理のお歳暮が増えました。普段、食べることができない郷土料理は非常に</a:t>
            </a:r>
            <a:r>
              <a:rPr lang="ja-JP" altLang="en-US" sz="2000"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好評</a:t>
            </a:r>
            <a:r>
              <a:rPr lang="ja-JP" altLang="en-US"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です。</a:t>
            </a:r>
            <a:endParaRPr kumimoji="1" lang="en-US" altLang="ja-JP"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948999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algn="ctr"/>
            <a:r>
              <a:rPr kumimoji="1" lang="ja-JP" altLang="en-US" sz="4000" dirty="0" smtClean="0">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rPr>
              <a:t>お歳暮はいつ贈るのか？</a:t>
            </a:r>
            <a:endParaRPr kumimoji="1" lang="ja-JP" altLang="en-US" sz="4000" dirty="0">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5"/>
          <p:cNvSpPr>
            <a:spLocks noGrp="1"/>
          </p:cNvSpPr>
          <p:nvPr>
            <p:ph sz="half" idx="2"/>
          </p:nvPr>
        </p:nvSpPr>
        <p:spPr>
          <a:xfrm>
            <a:off x="1043608" y="1844824"/>
            <a:ext cx="7128793" cy="1440160"/>
          </a:xfrm>
        </p:spPr>
        <p:txBody>
          <a:bodyPr>
            <a:normAutofit/>
          </a:bodyPr>
          <a:lstStyle/>
          <a:p>
            <a:pPr marL="457200" lvl="1" indent="0">
              <a:buNone/>
            </a:pPr>
            <a:r>
              <a:rPr kumimoji="1" lang="ja-JP" altLang="en-US" sz="2400"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昔は正月を迎える</a:t>
            </a:r>
            <a:r>
              <a:rPr kumimoji="1" lang="en-US" altLang="ja-JP" sz="2400"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2400"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2400"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2400"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日にお歳暮を贈る習慣がありましたが、現在では</a:t>
            </a:r>
            <a:r>
              <a:rPr kumimoji="1" lang="en-US" altLang="ja-JP" sz="2400"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2400"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月末から</a:t>
            </a:r>
            <a:r>
              <a:rPr kumimoji="1" lang="en-US" altLang="ja-JP" sz="2400"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2400"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月初旬に贈るのが一般的です。</a:t>
            </a:r>
            <a:endParaRPr kumimoji="1" lang="ja-JP" altLang="en-US" sz="2400"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429000"/>
            <a:ext cx="4098032" cy="28959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82156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algn="ctr"/>
            <a:r>
              <a:rPr kumimoji="1" lang="ja-JP" altLang="en-US" sz="4000" dirty="0" smtClean="0">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rPr>
              <a:t>お歳暮は誰に贈るのか？</a:t>
            </a:r>
            <a:endParaRPr kumimoji="1" lang="ja-JP" altLang="en-US" sz="4000" dirty="0">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5"/>
          <p:cNvSpPr>
            <a:spLocks noGrp="1"/>
          </p:cNvSpPr>
          <p:nvPr>
            <p:ph sz="half" idx="2"/>
          </p:nvPr>
        </p:nvSpPr>
        <p:spPr>
          <a:xfrm>
            <a:off x="1403649" y="1844824"/>
            <a:ext cx="5760640" cy="1440160"/>
          </a:xfrm>
        </p:spPr>
        <p:txBody>
          <a:bodyPr>
            <a:normAutofit/>
          </a:bodyPr>
          <a:lstStyle/>
          <a:p>
            <a:pPr marL="457200" lvl="1" indent="0">
              <a:buNone/>
            </a:pPr>
            <a:r>
              <a:rPr kumimoji="1" lang="ja-JP" altLang="en-US" sz="2400"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一般的には一年間でお世話になった方へ贈ります。例えば、得意先や会社の上司や親などです。</a:t>
            </a:r>
            <a:endParaRPr kumimoji="1" lang="ja-JP" altLang="en-US" sz="2400"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4383" y="3429000"/>
            <a:ext cx="3956802" cy="28959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71953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algn="ctr"/>
            <a:r>
              <a:rPr kumimoji="1" lang="ja-JP" altLang="en-US" sz="3600" dirty="0" smtClean="0">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rPr>
              <a:t>お歳暮はどのように贈るのか？</a:t>
            </a:r>
            <a:endParaRPr kumimoji="1" lang="ja-JP" altLang="en-US" sz="3600" dirty="0">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5"/>
          <p:cNvSpPr>
            <a:spLocks noGrp="1"/>
          </p:cNvSpPr>
          <p:nvPr>
            <p:ph sz="half" idx="2"/>
          </p:nvPr>
        </p:nvSpPr>
        <p:spPr>
          <a:xfrm>
            <a:off x="1403649" y="1844824"/>
            <a:ext cx="5760640" cy="1440160"/>
          </a:xfrm>
        </p:spPr>
        <p:txBody>
          <a:bodyPr>
            <a:normAutofit/>
          </a:bodyPr>
          <a:lstStyle/>
          <a:p>
            <a:pPr marL="457200" lvl="1" indent="0">
              <a:buNone/>
            </a:pPr>
            <a:r>
              <a:rPr kumimoji="1" lang="ja-JP" altLang="en-US" sz="2400"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デパートやスーパーから郵送で贈りますが、直接、お世話になった方へ持参する方もいます。</a:t>
            </a:r>
            <a:endParaRPr kumimoji="1" lang="ja-JP" altLang="en-US" sz="2400"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p:cNvPicPr>
            <a:picLocks noChangeAspect="1"/>
          </p:cNvPicPr>
          <p:nvPr/>
        </p:nvPicPr>
        <p:blipFill rotWithShape="1">
          <a:blip r:embed="rId2">
            <a:extLst>
              <a:ext uri="{28A0092B-C50C-407E-A947-70E740481C1C}">
                <a14:useLocalDpi xmlns:a14="http://schemas.microsoft.com/office/drawing/2010/main" val="0"/>
              </a:ext>
            </a:extLst>
          </a:blip>
          <a:srcRect r="35339"/>
          <a:stretch/>
        </p:blipFill>
        <p:spPr>
          <a:xfrm>
            <a:off x="2267744" y="3573016"/>
            <a:ext cx="4325900" cy="23331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12773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algn="ctr"/>
            <a:r>
              <a:rPr kumimoji="1" lang="ja-JP" altLang="en-US" sz="3600" dirty="0" smtClean="0">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rPr>
              <a:t>お歳暮は何を贈るのか？</a:t>
            </a:r>
            <a:endParaRPr kumimoji="1" lang="ja-JP" altLang="en-US" sz="3600" dirty="0">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5"/>
          <p:cNvSpPr>
            <a:spLocks noGrp="1"/>
          </p:cNvSpPr>
          <p:nvPr>
            <p:ph sz="half" idx="2"/>
          </p:nvPr>
        </p:nvSpPr>
        <p:spPr>
          <a:xfrm>
            <a:off x="1259632" y="1844824"/>
            <a:ext cx="6552728" cy="1224136"/>
          </a:xfrm>
        </p:spPr>
        <p:txBody>
          <a:bodyPr>
            <a:noAutofit/>
          </a:bodyPr>
          <a:lstStyle/>
          <a:p>
            <a:pPr marL="457200" lvl="1" indent="0">
              <a:buNone/>
            </a:pPr>
            <a:r>
              <a:rPr kumimoji="1"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もらって嬉しい</a:t>
            </a:r>
            <a:r>
              <a:rPr kumimoji="1" lang="ja-JP" altLang="en-US" sz="2800"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人気のあるお歳暮</a:t>
            </a:r>
            <a:endParaRPr kumimoji="1" lang="en-US" altLang="ja-JP" sz="2800"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a:p>
            <a:pPr marL="457200" lvl="1" indent="0">
              <a:buNone/>
            </a:pPr>
            <a:r>
              <a:rPr kumimoji="1" lang="ja-JP" altLang="en-US" sz="2800"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上位</a:t>
            </a:r>
            <a:r>
              <a:rPr kumimoji="1" lang="en-US" altLang="ja-JP" sz="2800"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2800"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品についてご紹介します。</a:t>
            </a:r>
            <a:endParaRPr kumimoji="1" lang="en-US" altLang="ja-JP" sz="2800"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a:p>
            <a:pPr marL="457200" lvl="1" indent="0">
              <a:buNone/>
            </a:pPr>
            <a:r>
              <a:rPr kumimoji="1" lang="ja-JP" altLang="en-US"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（参考：価格</a:t>
            </a:r>
            <a:r>
              <a:rPr kumimoji="1" lang="en-US" altLang="ja-JP"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.com)</a:t>
            </a:r>
          </a:p>
          <a:p>
            <a:pPr marL="457200" lvl="1" indent="0">
              <a:buNone/>
            </a:pPr>
            <a:endParaRPr kumimoji="1" lang="ja-JP" altLang="en-US"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3212976"/>
            <a:ext cx="2992428" cy="2992428"/>
          </a:xfrm>
          <a:prstGeom prst="rect">
            <a:avLst/>
          </a:prstGeom>
          <a:ln>
            <a:noFill/>
          </a:ln>
          <a:effectLst>
            <a:outerShdw blurRad="292100" dist="139700" dir="2700000" algn="tl" rotWithShape="0">
              <a:srgbClr val="333333">
                <a:alpha val="65000"/>
              </a:srgbClr>
            </a:outerShdw>
          </a:effectLst>
        </p:spPr>
      </p:pic>
      <p:sp>
        <p:nvSpPr>
          <p:cNvPr id="2" name="テキスト ボックス 1"/>
          <p:cNvSpPr txBox="1"/>
          <p:nvPr/>
        </p:nvSpPr>
        <p:spPr>
          <a:xfrm>
            <a:off x="3871970" y="6381328"/>
            <a:ext cx="1368152" cy="369332"/>
          </a:xfrm>
          <a:prstGeom prst="rect">
            <a:avLst/>
          </a:prstGeom>
          <a:noFill/>
        </p:spPr>
        <p:txBody>
          <a:bodyPr wrap="square" rtlCol="0">
            <a:spAutoFit/>
          </a:bodyPr>
          <a:lstStyle/>
          <a:p>
            <a:r>
              <a:rPr kumimoji="1" lang="ja-JP" altLang="en-US" dirty="0" smtClean="0"/>
              <a:t>鮭の切り身</a:t>
            </a:r>
            <a:endParaRPr kumimoji="1" lang="ja-JP" altLang="en-US" dirty="0"/>
          </a:p>
        </p:txBody>
      </p:sp>
    </p:spTree>
    <p:extLst>
      <p:ext uri="{BB962C8B-B14F-4D97-AF65-F5344CB8AC3E}">
        <p14:creationId xmlns:p14="http://schemas.microsoft.com/office/powerpoint/2010/main" val="2384888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algn="ctr"/>
            <a:r>
              <a:rPr kumimoji="1" lang="ja-JP" altLang="en-US" sz="3600" dirty="0" smtClean="0">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rPr>
              <a:t>もらって嬉しいお歳暮　</a:t>
            </a:r>
            <a:r>
              <a:rPr kumimoji="1" lang="ja-JP" altLang="en-US" sz="3600" dirty="0" smtClean="0">
                <a:solidFill>
                  <a:srgbClr val="FF0000"/>
                </a:solidFill>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rPr>
              <a:t>第５位</a:t>
            </a:r>
            <a:endParaRPr kumimoji="1" lang="ja-JP" altLang="en-US" sz="3600" dirty="0">
              <a:solidFill>
                <a:srgbClr val="FF0000"/>
              </a:solidFill>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5"/>
          <p:cNvSpPr>
            <a:spLocks noGrp="1"/>
          </p:cNvSpPr>
          <p:nvPr>
            <p:ph sz="half" idx="2"/>
          </p:nvPr>
        </p:nvSpPr>
        <p:spPr>
          <a:xfrm>
            <a:off x="827584" y="1844824"/>
            <a:ext cx="6912768" cy="1440160"/>
          </a:xfrm>
        </p:spPr>
        <p:txBody>
          <a:bodyPr>
            <a:normAutofit/>
          </a:bodyPr>
          <a:lstStyle/>
          <a:p>
            <a:pPr marL="457200" lvl="1" indent="0" algn="ctr">
              <a:buNone/>
            </a:pPr>
            <a:r>
              <a:rPr kumimoji="1" lang="ja-JP" altLang="en-US" sz="4800"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蟹（かに）</a:t>
            </a:r>
            <a:endParaRPr kumimoji="1" lang="ja-JP" altLang="en-US" sz="4800"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771" y="3534286"/>
            <a:ext cx="3645327" cy="2728115"/>
          </a:xfrm>
          <a:prstGeom prst="rect">
            <a:avLst/>
          </a:prstGeom>
          <a:ln>
            <a:noFill/>
          </a:ln>
          <a:effectLst>
            <a:outerShdw blurRad="292100" dist="139700" dir="2700000" algn="tl" rotWithShape="0">
              <a:srgbClr val="333333">
                <a:alpha val="65000"/>
              </a:srgbClr>
            </a:outerShdw>
          </a:effectLst>
        </p:spPr>
      </p:pic>
      <p:sp>
        <p:nvSpPr>
          <p:cNvPr id="5" name="コンテンツ プレースホルダー 5"/>
          <p:cNvSpPr>
            <a:spLocks noGrp="1"/>
          </p:cNvSpPr>
          <p:nvPr>
            <p:ph sz="half" idx="2"/>
          </p:nvPr>
        </p:nvSpPr>
        <p:spPr>
          <a:xfrm>
            <a:off x="4644008" y="3538643"/>
            <a:ext cx="3384376" cy="2723758"/>
          </a:xfrm>
        </p:spPr>
        <p:txBody>
          <a:bodyPr>
            <a:normAutofit/>
          </a:bodyPr>
          <a:lstStyle/>
          <a:p>
            <a:pPr marL="457200" lvl="1" indent="0">
              <a:buNone/>
            </a:pPr>
            <a:r>
              <a:rPr kumimoji="1" lang="ja-JP" altLang="en-US"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理由</a:t>
            </a:r>
            <a:endParaRPr kumimoji="1" lang="en-US" altLang="ja-JP"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a:p>
            <a:pPr marL="457200" lvl="1" indent="0">
              <a:buNone/>
            </a:pPr>
            <a:r>
              <a:rPr lang="ja-JP" altLang="en-US" sz="2000"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普段</a:t>
            </a:r>
            <a:r>
              <a:rPr lang="ja-JP" altLang="en-US"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は高くて買えないので、お歳暮で贈られたらとても嬉しい。</a:t>
            </a:r>
            <a:endParaRPr kumimoji="1" lang="ja-JP" altLang="en-US" sz="2000"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265465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algn="ctr"/>
            <a:r>
              <a:rPr kumimoji="1" lang="ja-JP" altLang="en-US" sz="3600" dirty="0" smtClean="0">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rPr>
              <a:t>もらって嬉しいお歳暮　</a:t>
            </a:r>
            <a:r>
              <a:rPr kumimoji="1" lang="ja-JP" altLang="en-US" sz="3600" dirty="0" smtClean="0">
                <a:solidFill>
                  <a:srgbClr val="FF0000"/>
                </a:solidFill>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rPr>
              <a:t>第４位</a:t>
            </a:r>
            <a:endParaRPr kumimoji="1" lang="ja-JP" altLang="en-US" sz="3600" dirty="0">
              <a:solidFill>
                <a:srgbClr val="FF0000"/>
              </a:solidFill>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5"/>
          <p:cNvSpPr>
            <a:spLocks noGrp="1"/>
          </p:cNvSpPr>
          <p:nvPr>
            <p:ph sz="half" idx="2"/>
          </p:nvPr>
        </p:nvSpPr>
        <p:spPr>
          <a:xfrm>
            <a:off x="827584" y="1844824"/>
            <a:ext cx="6912768" cy="1440160"/>
          </a:xfrm>
        </p:spPr>
        <p:txBody>
          <a:bodyPr>
            <a:normAutofit/>
          </a:bodyPr>
          <a:lstStyle/>
          <a:p>
            <a:pPr marL="457200" lvl="1" indent="0" algn="ctr">
              <a:buNone/>
            </a:pPr>
            <a:r>
              <a:rPr kumimoji="1" lang="ja-JP" altLang="en-US" sz="4800"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洋菓子</a:t>
            </a:r>
            <a:endParaRPr kumimoji="1" lang="ja-JP" altLang="en-US" sz="4800"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771" y="3552753"/>
            <a:ext cx="3645327" cy="2691181"/>
          </a:xfrm>
          <a:prstGeom prst="rect">
            <a:avLst/>
          </a:prstGeom>
          <a:ln>
            <a:noFill/>
          </a:ln>
          <a:effectLst>
            <a:outerShdw blurRad="292100" dist="139700" dir="2700000" algn="tl" rotWithShape="0">
              <a:srgbClr val="333333">
                <a:alpha val="65000"/>
              </a:srgbClr>
            </a:outerShdw>
          </a:effectLst>
        </p:spPr>
      </p:pic>
      <p:sp>
        <p:nvSpPr>
          <p:cNvPr id="5" name="コンテンツ プレースホルダー 5"/>
          <p:cNvSpPr>
            <a:spLocks noGrp="1"/>
          </p:cNvSpPr>
          <p:nvPr>
            <p:ph sz="half" idx="2"/>
          </p:nvPr>
        </p:nvSpPr>
        <p:spPr>
          <a:xfrm>
            <a:off x="4516098" y="3538643"/>
            <a:ext cx="3728310" cy="2723758"/>
          </a:xfrm>
        </p:spPr>
        <p:txBody>
          <a:bodyPr>
            <a:normAutofit/>
          </a:bodyPr>
          <a:lstStyle/>
          <a:p>
            <a:pPr marL="457200" lvl="1" indent="0">
              <a:buNone/>
            </a:pPr>
            <a:r>
              <a:rPr kumimoji="1" lang="ja-JP" altLang="en-US"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理由</a:t>
            </a:r>
            <a:endParaRPr kumimoji="1" lang="en-US" altLang="ja-JP"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a:p>
            <a:pPr marL="457200" lvl="1" indent="0">
              <a:buNone/>
            </a:pPr>
            <a:r>
              <a:rPr lang="ja-JP" altLang="en-US"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届いたその日に食べられるし、保存期間も長い。特に女性に喜ばれるお歳暮。</a:t>
            </a:r>
            <a:endParaRPr kumimoji="1" lang="ja-JP" altLang="en-US" sz="2000"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265022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algn="ctr"/>
            <a:r>
              <a:rPr kumimoji="1" lang="ja-JP" altLang="en-US" sz="3600" dirty="0" smtClean="0">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rPr>
              <a:t>もらって嬉しいお歳暮　</a:t>
            </a:r>
            <a:r>
              <a:rPr kumimoji="1" lang="ja-JP" altLang="en-US" sz="3600" dirty="0" smtClean="0">
                <a:solidFill>
                  <a:srgbClr val="FF0000"/>
                </a:solidFill>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rPr>
              <a:t>第３位</a:t>
            </a:r>
            <a:endParaRPr kumimoji="1" lang="ja-JP" altLang="en-US" sz="3600" dirty="0">
              <a:solidFill>
                <a:srgbClr val="FF0000"/>
              </a:solidFill>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5"/>
          <p:cNvSpPr>
            <a:spLocks noGrp="1"/>
          </p:cNvSpPr>
          <p:nvPr>
            <p:ph sz="half" idx="2"/>
          </p:nvPr>
        </p:nvSpPr>
        <p:spPr>
          <a:xfrm>
            <a:off x="827584" y="1844824"/>
            <a:ext cx="6912768" cy="1440160"/>
          </a:xfrm>
        </p:spPr>
        <p:txBody>
          <a:bodyPr>
            <a:normAutofit/>
          </a:bodyPr>
          <a:lstStyle/>
          <a:p>
            <a:pPr marL="457200" lvl="1" indent="0" algn="ctr">
              <a:buNone/>
            </a:pPr>
            <a:r>
              <a:rPr kumimoji="1" lang="ja-JP" altLang="en-US" sz="4800"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コーヒー</a:t>
            </a:r>
            <a:endParaRPr kumimoji="1" lang="ja-JP" altLang="en-US" sz="4800"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869" y="3534286"/>
            <a:ext cx="3411130" cy="2728115"/>
          </a:xfrm>
          <a:prstGeom prst="rect">
            <a:avLst/>
          </a:prstGeom>
          <a:ln>
            <a:noFill/>
          </a:ln>
          <a:effectLst>
            <a:outerShdw blurRad="292100" dist="139700" dir="2700000" algn="tl" rotWithShape="0">
              <a:srgbClr val="333333">
                <a:alpha val="65000"/>
              </a:srgbClr>
            </a:outerShdw>
          </a:effectLst>
        </p:spPr>
      </p:pic>
      <p:sp>
        <p:nvSpPr>
          <p:cNvPr id="5" name="コンテンツ プレースホルダー 5"/>
          <p:cNvSpPr>
            <a:spLocks noGrp="1"/>
          </p:cNvSpPr>
          <p:nvPr>
            <p:ph sz="half" idx="2"/>
          </p:nvPr>
        </p:nvSpPr>
        <p:spPr>
          <a:xfrm>
            <a:off x="4644008" y="3538643"/>
            <a:ext cx="3384376" cy="2723758"/>
          </a:xfrm>
        </p:spPr>
        <p:txBody>
          <a:bodyPr>
            <a:normAutofit/>
          </a:bodyPr>
          <a:lstStyle/>
          <a:p>
            <a:pPr marL="457200" lvl="1" indent="0">
              <a:buNone/>
            </a:pPr>
            <a:r>
              <a:rPr kumimoji="1" lang="ja-JP" altLang="en-US"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理由</a:t>
            </a:r>
            <a:endParaRPr kumimoji="1" lang="en-US" altLang="ja-JP"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a:p>
            <a:pPr marL="457200" lvl="1" indent="0">
              <a:buNone/>
            </a:pPr>
            <a:r>
              <a:rPr kumimoji="1" lang="ja-JP" altLang="en-US"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毎朝飲むので、いつもより高級なコーヒーは本当に嬉しい贈り物。</a:t>
            </a:r>
            <a:endParaRPr kumimoji="1" lang="ja-JP" altLang="en-US" sz="2000"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265022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algn="ctr"/>
            <a:r>
              <a:rPr kumimoji="1" lang="ja-JP" altLang="en-US" sz="3600" dirty="0" smtClean="0">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rPr>
              <a:t>もらって嬉しいお歳暮　</a:t>
            </a:r>
            <a:r>
              <a:rPr kumimoji="1" lang="ja-JP" altLang="en-US" sz="3600" dirty="0" smtClean="0">
                <a:solidFill>
                  <a:srgbClr val="FF0000"/>
                </a:solidFill>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rPr>
              <a:t>第２位</a:t>
            </a:r>
            <a:endParaRPr kumimoji="1" lang="ja-JP" altLang="en-US" sz="3600" dirty="0">
              <a:solidFill>
                <a:srgbClr val="FF0000"/>
              </a:solidFill>
              <a:effectLst>
                <a:glow rad="139700">
                  <a:schemeClr val="accent1">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5"/>
          <p:cNvSpPr>
            <a:spLocks noGrp="1"/>
          </p:cNvSpPr>
          <p:nvPr>
            <p:ph sz="half" idx="2"/>
          </p:nvPr>
        </p:nvSpPr>
        <p:spPr>
          <a:xfrm>
            <a:off x="827584" y="1844824"/>
            <a:ext cx="6912768" cy="1440160"/>
          </a:xfrm>
        </p:spPr>
        <p:txBody>
          <a:bodyPr>
            <a:normAutofit/>
          </a:bodyPr>
          <a:lstStyle/>
          <a:p>
            <a:pPr marL="457200" lvl="1" indent="0" algn="ctr">
              <a:buNone/>
            </a:pPr>
            <a:r>
              <a:rPr kumimoji="1" lang="ja-JP" altLang="en-US" sz="4800"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ハム</a:t>
            </a:r>
            <a:endParaRPr kumimoji="1" lang="ja-JP" altLang="en-US" sz="4800"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351" y="3534286"/>
            <a:ext cx="3302167" cy="2728115"/>
          </a:xfrm>
          <a:prstGeom prst="rect">
            <a:avLst/>
          </a:prstGeom>
          <a:ln>
            <a:noFill/>
          </a:ln>
          <a:effectLst>
            <a:outerShdw blurRad="292100" dist="139700" dir="2700000" algn="tl" rotWithShape="0">
              <a:srgbClr val="333333">
                <a:alpha val="65000"/>
              </a:srgbClr>
            </a:outerShdw>
          </a:effectLst>
        </p:spPr>
      </p:pic>
      <p:sp>
        <p:nvSpPr>
          <p:cNvPr id="5" name="コンテンツ プレースホルダー 5"/>
          <p:cNvSpPr>
            <a:spLocks noGrp="1"/>
          </p:cNvSpPr>
          <p:nvPr>
            <p:ph sz="half" idx="2"/>
          </p:nvPr>
        </p:nvSpPr>
        <p:spPr>
          <a:xfrm>
            <a:off x="4644008" y="3538643"/>
            <a:ext cx="3384376" cy="2723758"/>
          </a:xfrm>
        </p:spPr>
        <p:txBody>
          <a:bodyPr>
            <a:normAutofit/>
          </a:bodyPr>
          <a:lstStyle/>
          <a:p>
            <a:pPr marL="457200" lvl="1" indent="0">
              <a:buNone/>
            </a:pPr>
            <a:r>
              <a:rPr kumimoji="1" lang="ja-JP" altLang="en-US"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理由</a:t>
            </a:r>
            <a:endParaRPr kumimoji="1" lang="en-US" altLang="ja-JP"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a:p>
            <a:pPr marL="457200" lvl="1" indent="0">
              <a:buNone/>
            </a:pPr>
            <a:r>
              <a:rPr lang="ja-JP" altLang="en-US"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お弁当のおかずにも利用できるし、保存が効くので重宝する贈り物。</a:t>
            </a:r>
            <a:endParaRPr kumimoji="1" lang="en-US" altLang="ja-JP" sz="20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265022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冬</Template>
  <TotalTime>536</TotalTime>
  <Words>332</Words>
  <Application>Microsoft Macintosh PowerPoint</Application>
  <PresentationFormat>如螢幕大小 (4:3)</PresentationFormat>
  <Paragraphs>43</Paragraphs>
  <Slides>12</Slides>
  <Notes>0</Notes>
  <HiddenSlides>0</HiddenSlides>
  <MMClips>0</MMClips>
  <ScaleCrop>false</ScaleCrop>
  <HeadingPairs>
    <vt:vector size="4" baseType="variant">
      <vt:variant>
        <vt:lpstr>佈景主題</vt:lpstr>
      </vt:variant>
      <vt:variant>
        <vt:i4>1</vt:i4>
      </vt:variant>
      <vt:variant>
        <vt:lpstr>投影片標題</vt:lpstr>
      </vt:variant>
      <vt:variant>
        <vt:i4>12</vt:i4>
      </vt:variant>
    </vt:vector>
  </HeadingPairs>
  <TitlesOfParts>
    <vt:vector size="13" baseType="lpstr">
      <vt:lpstr>Winter</vt:lpstr>
      <vt:lpstr>日本の習慣</vt:lpstr>
      <vt:lpstr>お歳暮はいつ贈るのか？</vt:lpstr>
      <vt:lpstr>お歳暮は誰に贈るのか？</vt:lpstr>
      <vt:lpstr>お歳暮はどのように贈るのか？</vt:lpstr>
      <vt:lpstr>お歳暮は何を贈るのか？</vt:lpstr>
      <vt:lpstr>もらって嬉しいお歳暮　第５位</vt:lpstr>
      <vt:lpstr>もらって嬉しいお歳暮　第４位</vt:lpstr>
      <vt:lpstr>もらって嬉しいお歳暮　第３位</vt:lpstr>
      <vt:lpstr>もらって嬉しいお歳暮　第２位</vt:lpstr>
      <vt:lpstr>もらって嬉しいお歳暮　第１位</vt:lpstr>
      <vt:lpstr>珍しいお歳暮　１</vt:lpstr>
      <vt:lpstr>珍しいお歳暮　２</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日本の習慣</dc:title>
  <dc:creator>noriakih</dc:creator>
  <cp:lastModifiedBy>Melody Hsuan</cp:lastModifiedBy>
  <cp:revision>19</cp:revision>
  <dcterms:created xsi:type="dcterms:W3CDTF">2013-12-03T12:17:13Z</dcterms:created>
  <dcterms:modified xsi:type="dcterms:W3CDTF">2013-12-11T13:58:35Z</dcterms:modified>
</cp:coreProperties>
</file>