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336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485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87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863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070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80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087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58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159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757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850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7837-0F11-40EE-96AC-DB1937179AF6}" type="datetimeFigureOut">
              <a:rPr lang="zh-TW" altLang="en-US" smtClean="0"/>
              <a:pPr/>
              <a:t>2012/3/4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F08E-C876-4322-AF09-49D0E71873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584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日本盂蘭盆節</a:t>
            </a:r>
            <a:endParaRPr lang="zh-TW" altLang="en-US" sz="6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zh-TW" b="1" dirty="0">
                <a:solidFill>
                  <a:schemeClr val="tx1"/>
                </a:solidFill>
              </a:rPr>
              <a:t>魂</a:t>
            </a:r>
            <a:r>
              <a:rPr lang="ja-JP" altLang="zh-TW" b="1" dirty="0" smtClean="0">
                <a:solidFill>
                  <a:schemeClr val="tx1"/>
                </a:solidFill>
              </a:rPr>
              <a:t>祭</a:t>
            </a:r>
            <a:r>
              <a:rPr lang="en-US" altLang="zh-TW" b="1" dirty="0" smtClean="0">
                <a:solidFill>
                  <a:schemeClr val="tx1"/>
                </a:solidFill>
              </a:rPr>
              <a:t>“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</a:rPr>
              <a:t>”</a:t>
            </a:r>
            <a:r>
              <a:rPr lang="ja-JP" altLang="zh-TW" b="1" dirty="0" smtClean="0">
                <a:solidFill>
                  <a:schemeClr val="tx1"/>
                </a:solidFill>
              </a:rPr>
              <a:t>燈籠節</a:t>
            </a:r>
            <a:r>
              <a:rPr lang="en-US" altLang="zh-TW" b="1" dirty="0" smtClean="0">
                <a:solidFill>
                  <a:schemeClr val="tx1"/>
                </a:solidFill>
              </a:rPr>
              <a:t>“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</a:rPr>
              <a:t>"</a:t>
            </a:r>
            <a:r>
              <a:rPr lang="ja-JP" altLang="zh-TW" b="1" dirty="0">
                <a:solidFill>
                  <a:schemeClr val="tx1"/>
                </a:solidFill>
              </a:rPr>
              <a:t>佛教萬靈會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8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緣由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傳入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釋尊有個叫目連尊者的弟子，神通廣大，能看到死者的靈魂。當他看到死去的母親墮落於“餓鬼道”中，受飢餓與倒懸之苦時，為了解救母親，目連求教於佛，佛教於七月十五日作盂蘭盆以救其母。後人為了死去的親人免遭落地獄和飢餓之苦，同日照此仿行，設齋供祭品，請法師僧人誦經念佛等等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141" y="3212976"/>
            <a:ext cx="4968552" cy="35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影響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476672"/>
            <a:ext cx="7632848" cy="30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盂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蘭盆節是民間最大的傳統節日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，原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是追祭祖先、祈禱冥福的日子，現已是家庭團圓、合村歡樂的節日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日本人對盂蘭盆節很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重視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，現已成為僅次於元旦的重要節日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到盂蘭盆節時，日本各企業均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放假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7~15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盆休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，很多出門在外工作的日本人都在選擇利用這個假期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返鄉團聚祭祖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，此時像大都市（如東京、大阪等）街道多顯冷清，有點類似中國的清明節。。</a:t>
            </a: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7" y="2132856"/>
            <a:ext cx="649983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5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每年的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日～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日，但有些地方是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舉行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穿著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夏季的單和服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112568" cy="34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880368"/>
            <a:ext cx="678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8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內容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家家都設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魂龕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現下是在陽歷的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日點燃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迎魂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迎接祖先的靈魂，和活人一起生活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天，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日以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送魂火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的模式把祖先的靈魂送回陰間。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京都的“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大文字燒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484784"/>
            <a:ext cx="5112568" cy="30872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788" y="2276872"/>
            <a:ext cx="6446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89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65000"/>
                    </a14:imgEffect>
                    <a14:imgEffect>
                      <a14:brightnessContrast bright="-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"/>
            <a:ext cx="9138676" cy="6854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盂蘭盆舞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這本來是表達了離開地獄的人們的喜悅，現下已經變成了具有各地特徵的民間舞蹈了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阿波舞（德島縣德島市）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亞撒舞（廣島縣三原市）</a:t>
            </a: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桑撒舞（岩手縣盛岡市）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135" y="548680"/>
            <a:ext cx="7128792" cy="39604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58" y="2924944"/>
            <a:ext cx="846634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9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371</Words>
  <Application>Microsoft Office PowerPoint</Application>
  <PresentationFormat>如螢幕大小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日本盂蘭盆節</vt:lpstr>
      <vt:lpstr>緣由&amp;傳入</vt:lpstr>
      <vt:lpstr>影響</vt:lpstr>
      <vt:lpstr>時間</vt:lpstr>
      <vt:lpstr>內容</vt:lpstr>
      <vt:lpstr>盂蘭盆舞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日本盂蘭盆節</dc:title>
  <dc:creator>吳孟軒</dc:creator>
  <cp:lastModifiedBy>Valued Acer Customer</cp:lastModifiedBy>
  <cp:revision>8</cp:revision>
  <dcterms:created xsi:type="dcterms:W3CDTF">2012-03-03T20:38:23Z</dcterms:created>
  <dcterms:modified xsi:type="dcterms:W3CDTF">2012-03-04T12:07:28Z</dcterms:modified>
</cp:coreProperties>
</file>